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7" r:id="rId4"/>
    <p:sldId id="302" r:id="rId5"/>
    <p:sldId id="283" r:id="rId6"/>
    <p:sldId id="258" r:id="rId7"/>
    <p:sldId id="259" r:id="rId8"/>
    <p:sldId id="289" r:id="rId9"/>
    <p:sldId id="299" r:id="rId10"/>
    <p:sldId id="290" r:id="rId11"/>
    <p:sldId id="294" r:id="rId12"/>
    <p:sldId id="293" r:id="rId13"/>
    <p:sldId id="295" r:id="rId14"/>
    <p:sldId id="286" r:id="rId15"/>
    <p:sldId id="285" r:id="rId16"/>
    <p:sldId id="287" r:id="rId17"/>
    <p:sldId id="264" r:id="rId18"/>
    <p:sldId id="269" r:id="rId19"/>
    <p:sldId id="267" r:id="rId20"/>
    <p:sldId id="265" r:id="rId21"/>
    <p:sldId id="297" r:id="rId22"/>
    <p:sldId id="298" r:id="rId23"/>
    <p:sldId id="300" r:id="rId24"/>
    <p:sldId id="281" r:id="rId25"/>
    <p:sldId id="301" r:id="rId26"/>
    <p:sldId id="266" r:id="rId27"/>
    <p:sldId id="273" r:id="rId28"/>
    <p:sldId id="270" r:id="rId29"/>
    <p:sldId id="276" r:id="rId30"/>
    <p:sldId id="282" r:id="rId31"/>
    <p:sldId id="268" r:id="rId32"/>
    <p:sldId id="260" r:id="rId33"/>
    <p:sldId id="271" r:id="rId34"/>
    <p:sldId id="278" r:id="rId35"/>
    <p:sldId id="263" r:id="rId36"/>
    <p:sldId id="274" r:id="rId37"/>
    <p:sldId id="272" r:id="rId38"/>
    <p:sldId id="277" r:id="rId39"/>
    <p:sldId id="279" r:id="rId40"/>
    <p:sldId id="275" r:id="rId41"/>
    <p:sldId id="280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77907" autoAdjust="0"/>
  </p:normalViewPr>
  <p:slideViewPr>
    <p:cSldViewPr snapToGrid="0" showGuides="1">
      <p:cViewPr>
        <p:scale>
          <a:sx n="42" d="100"/>
          <a:sy n="42" d="100"/>
        </p:scale>
        <p:origin x="1608" y="5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8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0F511-A0E0-44A1-92D5-38E769AC0172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12480-5BD4-4207-8D78-803435DDC6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73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928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在实现基础功能游戏界面呈现——游戏地图，房屋、玩家信息栏等；游戏进程控制——玩家移动、买卖等游戏操作；胜负判定之外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我们的特色在于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规则创新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对现金不足的人性化处理，如卖出房屋土地，给了玩家东山再起的机会，可能预示逆转性结局；多类型游戏格子的功能实现，带来丰富的人生体验（土地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城市、车站、银行、医院、监狱、命运、税务局等）。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游戏功能丰富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游戏帮助：介绍游戏规则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读档功能：保留游戏进度、土地房屋信息、玩家信息等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角色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功能：角色形状、颜色任选，可自由名命。可选择玩家属性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真人，一个人玩也不孤单，非常人性化。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随机命运功能：玩家随机抽取命运卡并根据指示进行下一步移动，增强了游戏的不确定性和趣味性。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美观高效的界面设计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界面简洁、动效丰富、配色清新，带来愉快观感。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持续开发（待更新）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多地图选择、多语言支持、命运库更新、角色库扩充等，保持新鲜感，增强用户黏性。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96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68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398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343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34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55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功能模块设计	</a:t>
            </a:r>
            <a:endParaRPr lang="en-US" altLang="zh-CN" dirty="0" smtClean="0"/>
          </a:p>
          <a:p>
            <a:r>
              <a:rPr lang="zh-CN" altLang="en-US" dirty="0" smtClean="0"/>
              <a:t>根据开始菜单返回的值选择调用游戏加载 、帮助、游戏设置等函数。</a:t>
            </a:r>
          </a:p>
          <a:p>
            <a:r>
              <a:rPr lang="zh-CN" altLang="en-US" dirty="0" smtClean="0"/>
              <a:t>在游戏设置函数结束后调用游戏主函数进行游戏。</a:t>
            </a:r>
          </a:p>
          <a:p>
            <a:r>
              <a:rPr lang="zh-CN" altLang="en-US" dirty="0" smtClean="0"/>
              <a:t>可以随时根据下拉菜单栏的返回值进行游戏存档及退出等操作。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371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975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178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54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988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532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733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177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630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911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07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744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15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107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8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12480-5BD4-4207-8D78-803435DDC6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833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902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931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510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702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670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790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574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1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576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在这一部分，我们会分享我们是如何确定选题的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260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在实现基础功能游戏界面呈现——游戏地图，房屋、玩家信息栏等；游戏进程控制——玩家移动、买卖等游戏操作；胜负判定之外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我们的特色在于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规则创新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对现金不足的人性化处理，如卖出房屋土地，给了玩家东山再起的机会，可能预示逆转性结局；多类型游戏格子的功能实现，带来丰富的人生体验（土地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城市、车站、银行、医院、监狱、命运、税务局等）。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游戏功能丰富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游戏帮助：介绍游戏规则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读档功能：保留游戏进度、土地房屋信息、玩家信息等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角色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功能：角色形状、颜色任选，可自由名命。可选择玩家属性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真人，一个人玩也不孤单，非常人性化。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随机命运功能：玩家随机抽取命运卡并根据指示进行下一步移动，增强了游戏的不确定性和趣味性。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美观高效的界面设计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界面简洁、动效丰富、配色清新，带来愉快观感。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持续开发（待更新）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多地图选择、多语言支持、命运库更新、角色库扩充等，保持新鲜感，增强用户黏性。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263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在实现基础功能游戏界面呈现——游戏地图，房屋、玩家信息栏等；游戏进程控制——玩家移动、买卖等游戏操作；胜负判定之外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我们的特色在于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规则创新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对现金不足的人性化处理，如卖出房屋土地，给了玩家东山再起的机会，可能预示逆转性结局；多类型游戏格子的功能实现，带来丰富的人生体验（土地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城市、车站、银行、医院、监狱、命运、税务局等）。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游戏功能丰富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游戏帮助：介绍游戏规则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读档功能：保留游戏进度、土地房屋信息、玩家信息等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角色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功能：角色形状、颜色任选，可自由名命。可选择玩家属性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真人，一个人玩也不孤单，非常人性化。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随机命运功能：玩家随机抽取命运卡并根据指示进行下一步移动，增强了游戏的不确定性和趣味性。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美观高效的界面设计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界面简洁、动效丰富、配色清新，带来愉快观感。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持续开发（待更新）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多地图选择、多语言支持、命运库更新、角色库扩充等，保持新鲜感，增强用户黏性。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782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在实现基础功能游戏界面呈现——游戏地图，房屋、玩家信息栏等；游戏进程控制——玩家移动、买卖等游戏操作；胜负判定之外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我们的特色在于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规则创新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对现金不足的人性化处理，如卖出房屋土地，给了玩家东山再起的机会，可能预示逆转性结局；多类型游戏格子的功能实现，带来丰富的人生体验（土地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城市、车站、银行、医院、监狱、命运、税务局等）。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游戏功能丰富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游戏帮助：介绍游戏规则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读档功能：保留游戏进度、土地房屋信息、玩家信息等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角色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功能：角色形状、颜色任选，可自由名命。可选择玩家属性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真人，一个人玩也不孤单，非常人性化。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随机命运功能：玩家随机抽取命运卡并根据指示进行下一步移动，增强了游戏的不确定性和趣味性。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美观高效的界面设计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界面简洁、动效丰富、配色清新，带来愉快观感。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持续开发（待更新）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多地图选择、多语言支持、命运库更新、角色库扩充等，保持新鲜感，增强用户黏性。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8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在实现基础功能游戏界面呈现——游戏地图，房屋、玩家信息栏等；游戏进程控制——玩家移动、买卖等游戏操作；胜负判定之外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我们的特色在于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规则创新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对现金不足的人性化处理，如卖出房屋土地，给了玩家东山再起的机会，可能预示逆转性结局；多类型游戏格子的功能实现，带来丰富的人生体验（土地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城市、车站、银行、医院、监狱、命运、税务局等）。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游戏功能丰富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游戏帮助：介绍游戏规则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读档功能：保留游戏进度、土地房屋信息、玩家信息等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角色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功能：角色形状、颜色任选，可自由名命。可选择玩家属性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真人，一个人玩也不孤单，非常人性化。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随机命运功能：玩家随机抽取命运卡并根据指示进行下一步移动，增强了游戏的不确定性和趣味性。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美观高效的界面设计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界面简洁、动效丰富、配色清新，带来愉快观感。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持续开发（待更新）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多地图选择、多语言支持、命运库更新、角色库扩充等，保持新鲜感，增强用户黏性。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2BB17-DE4E-4339-B59E-9728E93D4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029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1C8A4-2959-42B9-A43B-FD3E6F1F6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63265B-1020-4ECD-8A59-61F5260D6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C7F2F-9E79-4EAB-B493-D2CC9708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973D87-3B67-4C10-95B6-0C7535BB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F5B7F-DBD8-4EF8-B223-593EEF80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D1ED4-57F9-4014-8798-863ACE1E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A858F2-9F74-4EAE-BDCE-F8F5B4B25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B241D-6742-4EA8-BB56-8C8226F3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01134-B313-4E09-B0E2-64A8356E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53B22-387D-4184-BB9E-77643E51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62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DBC335-BC03-41EF-830F-1BBB76334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68BD8D-F28F-4E03-86C3-6EEE10864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838228-E6F1-42A3-AE7C-A0629CFD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774CAD-C37F-4465-8BE6-3A7CE51E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DB81C7-4672-49C3-8B7B-1A0C6920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35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918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181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541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76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87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298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82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4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EFC67-15D2-4995-BE14-8BCC694E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F3C96-77E0-45BC-A73F-A2BAA9F93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31CDC7-6F87-4ECB-9719-83FB0B43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96AEAF-A211-42B0-BA59-75EC3C83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96954-5D78-49D5-A044-5484585D0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532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063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009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098DC-BCBD-44C1-9743-DF939704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15CCF9-3BB1-4D56-8C20-60389D566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D7C29-CF7F-4400-A443-45012AC3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C24FE6-9587-4947-BABC-AAD0285A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53BB4-CBB9-4E0B-84A1-9709A180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67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E3D1-D5E0-4BDF-A0EB-294215EE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1E85B-5478-4FB7-90A4-848CB4C97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A55EB0-5541-4866-A78C-5991D763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0E9417-9280-4118-BD13-C36ED937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6D1030-65AC-4D1E-BBDF-D5F21F43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B3AE8E-7B16-47A3-B5D2-EEEB34F0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65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4E8F9-9E84-411D-A34F-E6018C11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ACFC72-8333-457E-A10F-BE8D40EC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CBAA2A-6BAA-469F-A1CA-E3BA431AA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CFB93F-3B6D-4994-B6A4-CE7563F48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EA91AF-EA00-41B2-AB0F-2DF5ED8B2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5D75E2-3801-4567-9D4A-B4510BF0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95123D-9A7B-4F9B-B8B0-1B33D65B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6E021E-8C3D-43DD-8E9C-3976732D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22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87649-9C6C-4B60-B533-432DF85D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E25F76-0E12-46D2-804D-BEE2A5E0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FC7B11-269A-4AE2-B17D-0123C4AF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018238-FC73-4B3D-93E6-29332E47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3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2EEE00-87A1-4719-A8A9-741A18FD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93939B-E178-426C-80BB-6F39BE97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FCC657-1A6A-4F8A-A25A-DC8B4624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68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B5588-2C17-481C-8157-09CB6551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53B42-953A-407C-87D5-F54D5C4DD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F6E485-2E4B-4D6F-ACD6-DFCF65337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FABEA3-5E39-4C16-8D94-141C5340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8C13A7-106A-44FC-B6A7-A00F6855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655557-716D-4C3B-8D9E-DA0DF2B5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342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46C80-58F6-439E-96DB-6B915DC9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A9F8CA-69F2-4118-B555-5C32C487D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521138-C09F-43BD-9373-C0515AC67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3FE74E-7049-42BC-8D3A-132890D2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DCB22B-C470-4308-8E14-707B560C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F17B45-0B58-4C03-AB34-0DBEC3B1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3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04B7E6-E824-4832-9322-A225E773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E83593-A1D9-429E-9641-7FAA44159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F3FDE0-1986-4EA3-8211-CBC5962E2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F2E88-0472-4E97-B46D-5E3D82756B6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86B31E-9302-4D83-B5D1-D53AFD47C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D6579-E944-4EA4-8B4C-3949BAFE6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73176-AF27-4377-A8A7-92E50FEE0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63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77BB8-5807-40A8-A426-6FC4DFC5E037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7C03-6C44-47E7-A8C6-04C31E4E0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7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5.jp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11" Type="http://schemas.openxmlformats.org/officeDocument/2006/relationships/image" Target="../media/image5.emf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50" y="950680"/>
            <a:ext cx="5017182" cy="4945002"/>
          </a:xfrm>
          <a:prstGeom prst="rect">
            <a:avLst/>
          </a:prstGeom>
        </p:spPr>
      </p:pic>
      <p:sp>
        <p:nvSpPr>
          <p:cNvPr id="48" name="AutoShape 34"/>
          <p:cNvSpPr>
            <a:spLocks noChangeAspect="1" noChangeArrowheads="1" noTextEdit="1"/>
          </p:cNvSpPr>
          <p:nvPr/>
        </p:nvSpPr>
        <p:spPr bwMode="auto">
          <a:xfrm>
            <a:off x="977901" y="30220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0" name="Freeform 37"/>
          <p:cNvSpPr>
            <a:spLocks/>
          </p:cNvSpPr>
          <p:nvPr/>
        </p:nvSpPr>
        <p:spPr bwMode="auto">
          <a:xfrm>
            <a:off x="771526" y="31808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1" name="Freeform 38"/>
          <p:cNvSpPr>
            <a:spLocks/>
          </p:cNvSpPr>
          <p:nvPr/>
        </p:nvSpPr>
        <p:spPr bwMode="auto">
          <a:xfrm>
            <a:off x="946151" y="38317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2" name="Freeform 39"/>
          <p:cNvSpPr>
            <a:spLocks/>
          </p:cNvSpPr>
          <p:nvPr/>
        </p:nvSpPr>
        <p:spPr bwMode="auto">
          <a:xfrm>
            <a:off x="1123951" y="44508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3" name="Freeform 40"/>
          <p:cNvSpPr>
            <a:spLocks/>
          </p:cNvSpPr>
          <p:nvPr/>
        </p:nvSpPr>
        <p:spPr bwMode="auto">
          <a:xfrm>
            <a:off x="1298576" y="50858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4" name="Freeform 41"/>
          <p:cNvSpPr>
            <a:spLocks/>
          </p:cNvSpPr>
          <p:nvPr/>
        </p:nvSpPr>
        <p:spPr bwMode="auto">
          <a:xfrm>
            <a:off x="1473201" y="57367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5" name="Freeform 42"/>
          <p:cNvSpPr>
            <a:spLocks/>
          </p:cNvSpPr>
          <p:nvPr/>
        </p:nvSpPr>
        <p:spPr bwMode="auto">
          <a:xfrm>
            <a:off x="1652589" y="63558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6" name="Freeform 43"/>
          <p:cNvSpPr>
            <a:spLocks/>
          </p:cNvSpPr>
          <p:nvPr/>
        </p:nvSpPr>
        <p:spPr bwMode="auto">
          <a:xfrm>
            <a:off x="1827214" y="70067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>
            <a:off x="2001839" y="76099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8" name="Freeform 45"/>
          <p:cNvSpPr>
            <a:spLocks/>
          </p:cNvSpPr>
          <p:nvPr/>
        </p:nvSpPr>
        <p:spPr bwMode="auto">
          <a:xfrm>
            <a:off x="2176464" y="82132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2346326" y="87847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0" name="Freeform 47"/>
          <p:cNvSpPr>
            <a:spLocks/>
          </p:cNvSpPr>
          <p:nvPr/>
        </p:nvSpPr>
        <p:spPr bwMode="auto">
          <a:xfrm>
            <a:off x="2516189" y="93879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1" name="Freeform 48"/>
          <p:cNvSpPr>
            <a:spLocks/>
          </p:cNvSpPr>
          <p:nvPr/>
        </p:nvSpPr>
        <p:spPr bwMode="auto">
          <a:xfrm>
            <a:off x="2687639" y="99594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2" name="Freeform 49"/>
          <p:cNvSpPr>
            <a:spLocks/>
          </p:cNvSpPr>
          <p:nvPr/>
        </p:nvSpPr>
        <p:spPr bwMode="auto">
          <a:xfrm>
            <a:off x="2837807" y="126820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3" name="Freeform 50"/>
          <p:cNvSpPr>
            <a:spLocks/>
          </p:cNvSpPr>
          <p:nvPr/>
        </p:nvSpPr>
        <p:spPr bwMode="auto">
          <a:xfrm>
            <a:off x="2967230" y="132869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4" name="Freeform 51"/>
          <p:cNvSpPr>
            <a:spLocks/>
          </p:cNvSpPr>
          <p:nvPr/>
        </p:nvSpPr>
        <p:spPr bwMode="auto">
          <a:xfrm>
            <a:off x="3094276" y="139354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5" name="Freeform 52"/>
          <p:cNvSpPr>
            <a:spLocks/>
          </p:cNvSpPr>
          <p:nvPr/>
        </p:nvSpPr>
        <p:spPr bwMode="auto">
          <a:xfrm>
            <a:off x="3222596" y="145717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6" name="Freeform 53"/>
          <p:cNvSpPr>
            <a:spLocks/>
          </p:cNvSpPr>
          <p:nvPr/>
        </p:nvSpPr>
        <p:spPr bwMode="auto">
          <a:xfrm>
            <a:off x="3346127" y="151681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7" name="Freeform 54"/>
          <p:cNvSpPr>
            <a:spLocks/>
          </p:cNvSpPr>
          <p:nvPr/>
        </p:nvSpPr>
        <p:spPr bwMode="auto">
          <a:xfrm>
            <a:off x="3470694" y="157667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8" name="Freeform 55"/>
          <p:cNvSpPr>
            <a:spLocks/>
          </p:cNvSpPr>
          <p:nvPr/>
        </p:nvSpPr>
        <p:spPr bwMode="auto">
          <a:xfrm>
            <a:off x="3595795" y="163554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9" name="Freeform 56"/>
          <p:cNvSpPr>
            <a:spLocks/>
          </p:cNvSpPr>
          <p:nvPr/>
        </p:nvSpPr>
        <p:spPr bwMode="auto">
          <a:xfrm>
            <a:off x="3718169" y="168944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0" name="Freeform 57"/>
          <p:cNvSpPr>
            <a:spLocks/>
          </p:cNvSpPr>
          <p:nvPr/>
        </p:nvSpPr>
        <p:spPr bwMode="auto">
          <a:xfrm>
            <a:off x="3730626" y="141822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730626" y="141822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52346" y="3620671"/>
            <a:ext cx="577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程序设计专题作业答辩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28766" y="4381465"/>
            <a:ext cx="4314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汇报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人：管元铭、李吉洋、吴桐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6169" y="2154603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rPr>
              <a:t>GRP5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88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124">
        <p:fade/>
      </p:transition>
    </mc:Choice>
    <mc:Fallback>
      <p:transition spd="med" advClick="0" advTm="101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1" grpId="1" animBg="1"/>
      <p:bldP spid="71" grpId="2" animBg="1"/>
      <p:bldP spid="41" grpId="0"/>
      <p:bldP spid="41" grpId="1"/>
      <p:bldP spid="42" grpId="0"/>
      <p:bldP spid="2" grpId="0"/>
      <p:bldP spid="2" grpId="1"/>
      <p:bldP spid="2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477" y="0"/>
            <a:ext cx="6706903" cy="68399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15" y="-17156"/>
            <a:ext cx="3768242" cy="68570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791165" y="874571"/>
            <a:ext cx="6263329" cy="951884"/>
            <a:chOff x="6354645" y="1233145"/>
            <a:chExt cx="4925613" cy="951884"/>
          </a:xfrm>
        </p:grpSpPr>
        <p:sp>
          <p:nvSpPr>
            <p:cNvPr id="13" name="矩形 12"/>
            <p:cNvSpPr/>
            <p:nvPr/>
          </p:nvSpPr>
          <p:spPr>
            <a:xfrm>
              <a:off x="6720438" y="1233145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规则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创新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5" y="1266147"/>
              <a:ext cx="288016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720438" y="1600254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对现金不足的人性化处理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，预示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逆转性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结局</a:t>
              </a:r>
              <a:endPara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多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类型游戏格子的功能实现，带来丰富的人生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体验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69710" y="2348913"/>
            <a:ext cx="5037536" cy="1407775"/>
            <a:chOff x="5802657" y="2515081"/>
            <a:chExt cx="5037536" cy="1407775"/>
          </a:xfrm>
        </p:grpSpPr>
        <p:sp>
          <p:nvSpPr>
            <p:cNvPr id="19" name="矩形 18"/>
            <p:cNvSpPr/>
            <p:nvPr/>
          </p:nvSpPr>
          <p:spPr>
            <a:xfrm>
              <a:off x="5904066" y="2515081"/>
              <a:ext cx="206490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游戏功能丰富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02657" y="2579756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280373" y="2845638"/>
              <a:ext cx="455982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游戏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帮助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存档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读档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功能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角色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DIY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功能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随机命运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功能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12887" y="4060129"/>
            <a:ext cx="4893927" cy="707886"/>
            <a:chOff x="5480660" y="3795420"/>
            <a:chExt cx="4893927" cy="707886"/>
          </a:xfrm>
        </p:grpSpPr>
        <p:sp>
          <p:nvSpPr>
            <p:cNvPr id="22" name="矩形 21"/>
            <p:cNvSpPr/>
            <p:nvPr/>
          </p:nvSpPr>
          <p:spPr>
            <a:xfrm>
              <a:off x="5830721" y="3795420"/>
              <a:ext cx="25137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zh-CN" sz="2000" b="1" dirty="0">
                  <a:solidFill>
                    <a:prstClr val="black"/>
                  </a:solidFill>
                  <a:latin typeface="Calibri"/>
                </a:rPr>
                <a:t>美观高效的界面设计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5480660" y="383064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814767" y="4164752"/>
              <a:ext cx="45598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界面简洁、动效丰富、配色清新，带来愉快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观感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8259" y="907573"/>
            <a:ext cx="2605577" cy="2644444"/>
            <a:chOff x="1363649" y="769258"/>
            <a:chExt cx="2890400" cy="1974874"/>
          </a:xfrm>
        </p:grpSpPr>
        <p:sp>
          <p:nvSpPr>
            <p:cNvPr id="7" name="文本框 6"/>
            <p:cNvSpPr txBox="1"/>
            <p:nvPr/>
          </p:nvSpPr>
          <p:spPr>
            <a:xfrm>
              <a:off x="1944933" y="769258"/>
              <a:ext cx="1793132" cy="574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noProof="0" dirty="0">
                  <a:solidFill>
                    <a:prstClr val="black"/>
                  </a:solidFill>
                  <a:latin typeface="Calibri"/>
                </a:rPr>
                <a:t>功能设计</a:t>
              </a:r>
              <a:endPara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  <a:p>
              <a:pPr lvl="0" algn="dist">
                <a:defRPr/>
              </a:pP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Basic function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63649" y="1571908"/>
              <a:ext cx="2890400" cy="1172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 smtClean="0">
                  <a:solidFill>
                    <a:prstClr val="white">
                      <a:lumMod val="50000"/>
                    </a:prstClr>
                  </a:solidFill>
                </a:rPr>
                <a:t>基本功能</a:t>
              </a:r>
              <a:endParaRPr lang="en-US" altLang="zh-CN" sz="1600" b="1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界面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呈现</a:t>
              </a:r>
              <a:endParaRPr lang="en-US" altLang="zh-CN" sz="1600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进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程控制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胜负判定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       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048694" y="1128900"/>
              <a:ext cx="15203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32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19" y="776253"/>
            <a:ext cx="5726033" cy="31773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07" y="767446"/>
            <a:ext cx="5802610" cy="304448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7" y="4237021"/>
            <a:ext cx="2804495" cy="230850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586" y="4237021"/>
            <a:ext cx="2651411" cy="230850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69" y="4035215"/>
            <a:ext cx="4470013" cy="26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477" y="0"/>
            <a:ext cx="6706903" cy="68399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15" y="-17156"/>
            <a:ext cx="3768242" cy="68570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791165" y="874571"/>
            <a:ext cx="6263329" cy="951884"/>
            <a:chOff x="6354645" y="1233145"/>
            <a:chExt cx="4925613" cy="951884"/>
          </a:xfrm>
        </p:grpSpPr>
        <p:sp>
          <p:nvSpPr>
            <p:cNvPr id="13" name="矩形 12"/>
            <p:cNvSpPr/>
            <p:nvPr/>
          </p:nvSpPr>
          <p:spPr>
            <a:xfrm>
              <a:off x="6720438" y="1233145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规则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创新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5" y="1266147"/>
              <a:ext cx="288016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720438" y="1600254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对现金不足的人性化处理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，预示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逆转性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结局</a:t>
              </a:r>
              <a:endPara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多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类型游戏格子的功能实现，带来丰富的人生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体验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69710" y="2348913"/>
            <a:ext cx="5037536" cy="1407775"/>
            <a:chOff x="5802657" y="2515081"/>
            <a:chExt cx="5037536" cy="1407775"/>
          </a:xfrm>
        </p:grpSpPr>
        <p:sp>
          <p:nvSpPr>
            <p:cNvPr id="19" name="矩形 18"/>
            <p:cNvSpPr/>
            <p:nvPr/>
          </p:nvSpPr>
          <p:spPr>
            <a:xfrm>
              <a:off x="5904066" y="2515081"/>
              <a:ext cx="206490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游戏功能丰富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02657" y="2579756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280373" y="2845638"/>
              <a:ext cx="455982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游戏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帮助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存档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读档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功能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角色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DIY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功能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随机命运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功能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12887" y="4060129"/>
            <a:ext cx="4893927" cy="707886"/>
            <a:chOff x="5480660" y="3795420"/>
            <a:chExt cx="4893927" cy="707886"/>
          </a:xfrm>
        </p:grpSpPr>
        <p:sp>
          <p:nvSpPr>
            <p:cNvPr id="22" name="矩形 21"/>
            <p:cNvSpPr/>
            <p:nvPr/>
          </p:nvSpPr>
          <p:spPr>
            <a:xfrm>
              <a:off x="5830721" y="3795420"/>
              <a:ext cx="25137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zh-CN" sz="2000" b="1" dirty="0">
                  <a:solidFill>
                    <a:prstClr val="black"/>
                  </a:solidFill>
                  <a:latin typeface="Calibri"/>
                </a:rPr>
                <a:t>美观高效的界面设计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5480660" y="383064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814767" y="4164752"/>
              <a:ext cx="45598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界面简洁、动效丰富、配色清新，带来愉快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观感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22747" y="5240964"/>
            <a:ext cx="5060980" cy="938007"/>
            <a:chOff x="3711599" y="5003897"/>
            <a:chExt cx="5060980" cy="938007"/>
          </a:xfrm>
        </p:grpSpPr>
        <p:sp>
          <p:nvSpPr>
            <p:cNvPr id="25" name="矩形 24"/>
            <p:cNvSpPr/>
            <p:nvPr/>
          </p:nvSpPr>
          <p:spPr>
            <a:xfrm>
              <a:off x="3813009" y="5003897"/>
              <a:ext cx="287574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zh-CN" altLang="en-US" sz="2000" b="1" dirty="0" smtClean="0">
                  <a:solidFill>
                    <a:prstClr val="black"/>
                  </a:solidFill>
                  <a:latin typeface="Calibri"/>
                </a:rPr>
                <a:t>持续</a:t>
              </a: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开发（待更新）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711599" y="5068572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212759" y="5357129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多地图选择、多语言支持、命运库更新、角色库扩充等，保持新鲜感，增强用户黏性。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8259" y="907573"/>
            <a:ext cx="2605577" cy="2644444"/>
            <a:chOff x="1363649" y="769258"/>
            <a:chExt cx="2890400" cy="1974874"/>
          </a:xfrm>
        </p:grpSpPr>
        <p:sp>
          <p:nvSpPr>
            <p:cNvPr id="7" name="文本框 6"/>
            <p:cNvSpPr txBox="1"/>
            <p:nvPr/>
          </p:nvSpPr>
          <p:spPr>
            <a:xfrm>
              <a:off x="1944933" y="769258"/>
              <a:ext cx="1793132" cy="574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noProof="0" dirty="0">
                  <a:solidFill>
                    <a:prstClr val="black"/>
                  </a:solidFill>
                  <a:latin typeface="Calibri"/>
                </a:rPr>
                <a:t>功能设计</a:t>
              </a:r>
              <a:endPara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  <a:p>
              <a:pPr lvl="0" algn="dist">
                <a:defRPr/>
              </a:pP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Basic function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63649" y="1571908"/>
              <a:ext cx="2890400" cy="1172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 smtClean="0">
                  <a:solidFill>
                    <a:prstClr val="white">
                      <a:lumMod val="50000"/>
                    </a:prstClr>
                  </a:solidFill>
                </a:rPr>
                <a:t>基本功能</a:t>
              </a:r>
              <a:endParaRPr lang="en-US" altLang="zh-CN" sz="1600" b="1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界面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呈现</a:t>
              </a:r>
              <a:endParaRPr lang="en-US" altLang="zh-CN" sz="1600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进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程控制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胜负判定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       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048694" y="1128900"/>
              <a:ext cx="15203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76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/>
          <p:nvPr/>
        </p:nvPicPr>
        <p:blipFill>
          <a:blip r:embed="rId3"/>
          <a:srcRect l="2858" t="-8" r="6830" b="8"/>
          <a:stretch>
            <a:fillRect/>
          </a:stretch>
        </p:blipFill>
        <p:spPr>
          <a:xfrm>
            <a:off x="219481" y="1818586"/>
            <a:ext cx="7502686" cy="4636660"/>
          </a:xfrm>
          <a:prstGeom prst="rect">
            <a:avLst/>
          </a:prstGeom>
          <a:ln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03345">
            <a:off x="-870340" y="-913138"/>
            <a:ext cx="3507870" cy="40975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65" y="1030077"/>
            <a:ext cx="4557929" cy="403566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19481" y="208696"/>
            <a:ext cx="1122608" cy="1147410"/>
            <a:chOff x="463732" y="468495"/>
            <a:chExt cx="1357235" cy="1387220"/>
          </a:xfrm>
        </p:grpSpPr>
        <p:sp>
          <p:nvSpPr>
            <p:cNvPr id="14" name="文本框 13"/>
            <p:cNvSpPr txBox="1"/>
            <p:nvPr/>
          </p:nvSpPr>
          <p:spPr>
            <a:xfrm>
              <a:off x="463732" y="468495"/>
              <a:ext cx="781415" cy="781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设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77535" y="999880"/>
              <a:ext cx="843432" cy="855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noProof="0" dirty="0" smtClean="0">
                  <a:solidFill>
                    <a:prstClr val="black"/>
                  </a:solidFill>
                  <a:latin typeface="Calibri Light"/>
                </a:rPr>
                <a:t>想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266646" y="859203"/>
              <a:ext cx="123092" cy="123092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854440" y="1461545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714797" y="1461545"/>
              <a:ext cx="139643" cy="12759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7388671" y="4119826"/>
            <a:ext cx="4083511" cy="2039807"/>
            <a:chOff x="7732801" y="4448556"/>
            <a:chExt cx="3753040" cy="185845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801" y="4448558"/>
              <a:ext cx="1393838" cy="185844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822" y="4448557"/>
              <a:ext cx="1393838" cy="18584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2004" y="4448556"/>
              <a:ext cx="1393837" cy="185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88" y="2626610"/>
            <a:ext cx="4018369" cy="222707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85" y="-432922"/>
            <a:ext cx="5759915" cy="354329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71" y="607514"/>
            <a:ext cx="3036554" cy="170806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97" y="2388338"/>
            <a:ext cx="3224462" cy="196279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71" y="4601363"/>
            <a:ext cx="3205665" cy="195134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94" y="4482395"/>
            <a:ext cx="3711814" cy="207031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703345">
            <a:off x="-870340" y="-913138"/>
            <a:ext cx="3507870" cy="4097501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219481" y="208696"/>
            <a:ext cx="1122608" cy="1147410"/>
            <a:chOff x="463732" y="468495"/>
            <a:chExt cx="1357235" cy="1387220"/>
          </a:xfrm>
        </p:grpSpPr>
        <p:sp>
          <p:nvSpPr>
            <p:cNvPr id="38" name="文本框 37"/>
            <p:cNvSpPr txBox="1"/>
            <p:nvPr/>
          </p:nvSpPr>
          <p:spPr>
            <a:xfrm>
              <a:off x="463732" y="468495"/>
              <a:ext cx="781415" cy="781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设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77535" y="999880"/>
              <a:ext cx="843432" cy="855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noProof="0" dirty="0" smtClean="0">
                  <a:solidFill>
                    <a:prstClr val="black"/>
                  </a:solidFill>
                  <a:latin typeface="Calibri Light"/>
                </a:rPr>
                <a:t>想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266646" y="859203"/>
              <a:ext cx="123092" cy="123092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854440" y="1461545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14797" y="1461545"/>
              <a:ext cx="139643" cy="12759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14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94" y="2626931"/>
            <a:ext cx="2765542" cy="1605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71" y="2497983"/>
            <a:ext cx="2675237" cy="19506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938" y="539890"/>
            <a:ext cx="2956922" cy="17163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00" y="531861"/>
            <a:ext cx="2984587" cy="17324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82" y="4448677"/>
            <a:ext cx="3220266" cy="18881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88" y="4603168"/>
            <a:ext cx="3225779" cy="18821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703345">
            <a:off x="-870340" y="-913138"/>
            <a:ext cx="3507870" cy="4097501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34772" y="208696"/>
            <a:ext cx="1377300" cy="926916"/>
            <a:chOff x="361319" y="468495"/>
            <a:chExt cx="1665158" cy="1120643"/>
          </a:xfrm>
        </p:grpSpPr>
        <p:sp>
          <p:nvSpPr>
            <p:cNvPr id="35" name="文本框 34"/>
            <p:cNvSpPr txBox="1"/>
            <p:nvPr/>
          </p:nvSpPr>
          <p:spPr>
            <a:xfrm>
              <a:off x="463732" y="468495"/>
              <a:ext cx="223340" cy="781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61319" y="733303"/>
              <a:ext cx="1665158" cy="855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 smtClean="0">
                  <a:solidFill>
                    <a:prstClr val="black"/>
                  </a:solidFill>
                  <a:latin typeface="Calibri Light"/>
                </a:rPr>
                <a:t>demo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266646" y="859203"/>
              <a:ext cx="123092" cy="123092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854440" y="1461545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714797" y="1461545"/>
              <a:ext cx="139643" cy="12759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2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Part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cs typeface="+mn-cs"/>
              </a:rPr>
              <a:t>代码实现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1499128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 smtClean="0">
                <a:solidFill>
                  <a:prstClr val="black"/>
                </a:solidFill>
                <a:latin typeface="Calibri Light"/>
              </a:rPr>
              <a:t>需求分析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>
                <a:solidFill>
                  <a:prstClr val="black"/>
                </a:solidFill>
                <a:latin typeface="Calibri Light"/>
              </a:rPr>
              <a:t>总体设计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/>
                </a:solidFill>
              </a:rPr>
              <a:t>部署与运行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234314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9" y="2127737"/>
            <a:ext cx="1092627" cy="2824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37" y="2074982"/>
            <a:ext cx="1873191" cy="2743204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1908463" y="3161459"/>
            <a:ext cx="2499898" cy="1433358"/>
            <a:chOff x="1908463" y="3161459"/>
            <a:chExt cx="2499898" cy="1433358"/>
          </a:xfrm>
        </p:grpSpPr>
        <p:sp>
          <p:nvSpPr>
            <p:cNvPr id="10" name="矩形 9"/>
            <p:cNvSpPr/>
            <p:nvPr/>
          </p:nvSpPr>
          <p:spPr>
            <a:xfrm>
              <a:off x="1925088" y="3161459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画图需求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08463" y="3579154"/>
              <a:ext cx="24998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开始</a:t>
              </a:r>
              <a:r>
                <a:rPr lang="zh-CN" altLang="en-US" sz="1200" noProof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界面</a:t>
              </a:r>
              <a:endParaRPr lang="en-US" altLang="zh-CN" sz="12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设置</a:t>
              </a:r>
              <a:r>
                <a:rPr kumimoji="0" lang="zh-CN" altLang="en-US" sz="1200" b="0" i="0" u="none" strike="noStrike" kern="1200" cap="none" spc="0" normalizeH="0" baseline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界面</a:t>
              </a:r>
              <a:endParaRPr kumimoji="0" lang="en-US" altLang="zh-CN" sz="1200" b="0" i="0" u="none" strike="noStrike" kern="1200" cap="none" spc="0" normalizeH="0" baseline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游戏</a:t>
              </a:r>
              <a:r>
                <a:rPr lang="zh-CN" altLang="en-US" sz="1200" noProof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界面</a:t>
              </a:r>
              <a:endParaRPr lang="en-US" altLang="zh-CN" sz="12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载入</a:t>
              </a:r>
              <a:r>
                <a:rPr kumimoji="0" lang="zh-CN" altLang="en-US" sz="1200" b="0" i="0" u="none" strike="noStrike" kern="1200" cap="none" spc="0" normalizeH="0" baseline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保存</a:t>
              </a:r>
              <a:r>
                <a:rPr lang="zh-CN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界面</a:t>
              </a:r>
              <a:endPara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帮助界面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653697" y="3143874"/>
            <a:ext cx="2499898" cy="1064026"/>
            <a:chOff x="5653697" y="3143874"/>
            <a:chExt cx="2499898" cy="1064026"/>
          </a:xfrm>
        </p:grpSpPr>
        <p:sp>
          <p:nvSpPr>
            <p:cNvPr id="12" name="矩形 11"/>
            <p:cNvSpPr/>
            <p:nvPr/>
          </p:nvSpPr>
          <p:spPr>
            <a:xfrm>
              <a:off x="5670322" y="3143874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操作需求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53697" y="3561569"/>
              <a:ext cx="24998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鼠标操作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键盘操作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字符操作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455239" y="3143874"/>
            <a:ext cx="2499898" cy="879360"/>
            <a:chOff x="9455239" y="3143874"/>
            <a:chExt cx="2499898" cy="879360"/>
          </a:xfrm>
        </p:grpSpPr>
        <p:sp>
          <p:nvSpPr>
            <p:cNvPr id="14" name="矩形 13"/>
            <p:cNvSpPr/>
            <p:nvPr/>
          </p:nvSpPr>
          <p:spPr>
            <a:xfrm>
              <a:off x="9471864" y="3143874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文件需求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455239" y="3561569"/>
              <a:ext cx="24998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存档文件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音乐文件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999" y="1918026"/>
            <a:ext cx="1506240" cy="3057116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6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63668" y="54975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Calibri"/>
                </a:rPr>
                <a:t>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需求分析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437904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5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5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1760" y="-3061411"/>
            <a:ext cx="14774779" cy="1211368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208736" y="2365332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500408" y="2787636"/>
            <a:ext cx="1415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总体设计</a:t>
            </a:r>
            <a:endParaRPr kumimoji="0" lang="zh-CN" altLang="en-US" sz="24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81208" y="1097278"/>
            <a:ext cx="3818812" cy="1690358"/>
            <a:chOff x="7581208" y="1097278"/>
            <a:chExt cx="2842952" cy="2214837"/>
          </a:xfrm>
        </p:grpSpPr>
        <p:sp>
          <p:nvSpPr>
            <p:cNvPr id="53" name="矩形 52"/>
            <p:cNvSpPr/>
            <p:nvPr/>
          </p:nvSpPr>
          <p:spPr>
            <a:xfrm>
              <a:off x="7597833" y="1097278"/>
              <a:ext cx="2056530" cy="524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 smtClean="0">
                  <a:solidFill>
                    <a:prstClr val="black"/>
                  </a:solidFill>
                  <a:latin typeface="Calibri"/>
                </a:rPr>
                <a:t>01 </a:t>
              </a:r>
              <a:r>
                <a:rPr lang="zh-CN" altLang="en-US" sz="2000" b="1" dirty="0" smtClean="0">
                  <a:solidFill>
                    <a:prstClr val="black"/>
                  </a:solidFill>
                  <a:latin typeface="Calibri"/>
                </a:rPr>
                <a:t>功能</a:t>
              </a: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模块设计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581208" y="1497388"/>
              <a:ext cx="2842952" cy="1814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	</a:t>
              </a:r>
            </a:p>
            <a:p>
              <a:pPr lvl="0"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根据开始菜单返回的值选择调用游戏加载 、帮助、游戏设置等函数</a:t>
              </a:r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。在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游戏设置函数结束后调用游戏主函数进行游戏</a:t>
              </a:r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。可以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随时根据下拉菜单栏的返回值进行游戏存档及退出等操作。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06514" y="1097278"/>
            <a:ext cx="2842952" cy="923330"/>
            <a:chOff x="2506514" y="1097278"/>
            <a:chExt cx="2842952" cy="923330"/>
          </a:xfrm>
        </p:grpSpPr>
        <p:sp>
          <p:nvSpPr>
            <p:cNvPr id="55" name="矩形 54"/>
            <p:cNvSpPr/>
            <p:nvPr/>
          </p:nvSpPr>
          <p:spPr>
            <a:xfrm>
              <a:off x="2523138" y="1097278"/>
              <a:ext cx="22048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 smtClean="0">
                  <a:solidFill>
                    <a:prstClr val="black"/>
                  </a:solidFill>
                  <a:latin typeface="Calibri"/>
                </a:rPr>
                <a:t>04 </a:t>
              </a:r>
              <a:r>
                <a:rPr lang="zh-CN" altLang="en-US" sz="2000" b="1" dirty="0" smtClean="0">
                  <a:solidFill>
                    <a:prstClr val="black"/>
                  </a:solidFill>
                  <a:latin typeface="Calibri"/>
                </a:rPr>
                <a:t>程序文件结构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506514" y="1497388"/>
              <a:ext cx="28429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文件函数结构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多</a:t>
              </a:r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文件构成机制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581208" y="4643843"/>
            <a:ext cx="2842952" cy="1354217"/>
            <a:chOff x="7581208" y="4643843"/>
            <a:chExt cx="2842952" cy="1354217"/>
          </a:xfrm>
        </p:grpSpPr>
        <p:sp>
          <p:nvSpPr>
            <p:cNvPr id="57" name="矩形 56"/>
            <p:cNvSpPr/>
            <p:nvPr/>
          </p:nvSpPr>
          <p:spPr>
            <a:xfrm>
              <a:off x="7597833" y="4643843"/>
              <a:ext cx="21699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02 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数据结构设计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581208" y="5043953"/>
              <a:ext cx="284295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地图数据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玩家</a:t>
              </a:r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数据</a:t>
              </a:r>
              <a:endParaRPr lang="en-US" altLang="zh-CN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按钮</a:t>
              </a:r>
              <a:r>
                <a:rPr lang="zh-CN" altLang="en-US" sz="1400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数据</a:t>
              </a:r>
              <a:endParaRPr lang="en-US" altLang="zh-CN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文本框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数据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06514" y="4643843"/>
            <a:ext cx="2842952" cy="1354217"/>
            <a:chOff x="2506514" y="4643843"/>
            <a:chExt cx="2842952" cy="1354217"/>
          </a:xfrm>
        </p:grpSpPr>
        <p:sp>
          <p:nvSpPr>
            <p:cNvPr id="59" name="矩形 58"/>
            <p:cNvSpPr/>
            <p:nvPr/>
          </p:nvSpPr>
          <p:spPr>
            <a:xfrm>
              <a:off x="2523138" y="4643843"/>
              <a:ext cx="25096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03 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函数功能描述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506514" y="5043953"/>
              <a:ext cx="284295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初始化函数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画图</a:t>
              </a:r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函数（界面）</a:t>
              </a:r>
              <a:endParaRPr lang="en-US" altLang="zh-CN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回调函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</a:rPr>
                <a:t>数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游戏</a:t>
              </a:r>
              <a:r>
                <a:rPr lang="zh-CN" altLang="en-US" sz="1400" noProof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内核</a:t>
              </a:r>
              <a:r>
                <a:rPr lang="en-US" altLang="zh-CN" sz="1400" noProof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/</a:t>
              </a:r>
              <a:r>
                <a:rPr lang="zh-CN" altLang="en-US" sz="1400" noProof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 Light"/>
                </a:rPr>
                <a:t>具体实现函数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13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" presetClass="entr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out)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9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3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6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" presetClass="entr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out)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9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3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1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8826" y="1516908"/>
            <a:ext cx="5397502" cy="1419535"/>
            <a:chOff x="758826" y="1516908"/>
            <a:chExt cx="5397502" cy="1419535"/>
          </a:xfrm>
        </p:grpSpPr>
        <p:sp>
          <p:nvSpPr>
            <p:cNvPr id="48" name="矩形 47"/>
            <p:cNvSpPr/>
            <p:nvPr/>
          </p:nvSpPr>
          <p:spPr>
            <a:xfrm>
              <a:off x="815854" y="1516908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Calibri Light"/>
                </a:rPr>
                <a:t>地图数据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758826" y="1982336"/>
              <a:ext cx="539750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土地结构包含代表着土地类型，各种土地价格等各种信息的成员。</a:t>
              </a:r>
            </a:p>
            <a:p>
              <a:pPr lvl="0" algn="just">
                <a:defRPr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地图数组是土地结构指针数组，数组长度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</a:rPr>
                <a:t>39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，地图中土地总数为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</a:rPr>
                <a:t>38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，数组第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</a:rPr>
                <a:t>39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成员为空，做可能会需要的缓冲备用，其余每一个数组成员保存了一个土地格子的所有信息数据。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21053" y="3564126"/>
            <a:ext cx="5397502" cy="1435658"/>
            <a:chOff x="6021053" y="3564126"/>
            <a:chExt cx="5397502" cy="1435658"/>
          </a:xfrm>
        </p:grpSpPr>
        <p:sp>
          <p:nvSpPr>
            <p:cNvPr id="52" name="矩形 51"/>
            <p:cNvSpPr/>
            <p:nvPr/>
          </p:nvSpPr>
          <p:spPr>
            <a:xfrm>
              <a:off x="10126341" y="3564126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玩家数据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6021053" y="4261120"/>
              <a:ext cx="539750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玩家结构包含代表着玩家昵称、玩家模式等信息的成员。</a:t>
              </a:r>
            </a:p>
            <a:p>
              <a:pPr lvl="0" algn="just">
                <a:defRPr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玩家数组为玩家结构指针数组，其长度为</a:t>
              </a:r>
              <a:r>
                <a:rPr lang="en-US" altLang="zh-CN" sz="1400" dirty="0">
                  <a:solidFill>
                    <a:prstClr val="white">
                      <a:lumMod val="50000"/>
                    </a:prstClr>
                  </a:solidFill>
                </a:rPr>
                <a:t>4</a:t>
              </a: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，即最多保存四位玩家数据，最多支持四位玩家进行此游戏。</a:t>
              </a:r>
            </a:p>
          </p:txBody>
        </p:sp>
      </p:grp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8" name="Line 43"/>
          <p:cNvSpPr>
            <a:spLocks noChangeShapeType="1"/>
          </p:cNvSpPr>
          <p:nvPr/>
        </p:nvSpPr>
        <p:spPr bwMode="auto">
          <a:xfrm rot="10800000">
            <a:off x="1828798" y="3426052"/>
            <a:ext cx="4343401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pic>
        <p:nvPicPr>
          <p:cNvPr id="43" name="图片 42" descr="C:\Users\wuton\Documents\Tencent Files\2501576139\Image\Group\LVO{N~6UW86N})1[`})XL5K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9458" y="1308933"/>
            <a:ext cx="4720224" cy="182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3" descr="C:\Users\wuton\Documents\Tencent Files\2501576139\Image\Group\CWAP1NBLG@J6LB6FSJ69QY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6809" y="3964236"/>
            <a:ext cx="4659899" cy="1699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组合 44"/>
          <p:cNvGrpSpPr/>
          <p:nvPr/>
        </p:nvGrpSpPr>
        <p:grpSpPr>
          <a:xfrm>
            <a:off x="357188" y="465389"/>
            <a:ext cx="3296499" cy="584775"/>
            <a:chOff x="357188" y="465389"/>
            <a:chExt cx="3296499" cy="584775"/>
          </a:xfrm>
        </p:grpSpPr>
        <p:sp>
          <p:nvSpPr>
            <p:cNvPr id="47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63668" y="5497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noProof="0" dirty="0" smtClean="0">
                  <a:solidFill>
                    <a:prstClr val="black"/>
                  </a:solidFill>
                  <a:latin typeface="Calibri"/>
                </a:rPr>
                <a:t>02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Calibri Light"/>
                </a:rPr>
                <a:t>数据结构设计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1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-167947" y="-3458114"/>
            <a:ext cx="14004320" cy="9920291"/>
            <a:chOff x="771526" y="60326"/>
            <a:chExt cx="6002338" cy="4419600"/>
          </a:xfrm>
        </p:grpSpPr>
        <p:sp>
          <p:nvSpPr>
            <p:cNvPr id="5" name="AutoShape 34"/>
            <p:cNvSpPr>
              <a:spLocks noChangeAspect="1" noChangeArrowheads="1" noTextEdit="1"/>
            </p:cNvSpPr>
            <p:nvPr/>
          </p:nvSpPr>
          <p:spPr bwMode="auto">
            <a:xfrm>
              <a:off x="1157288" y="128588"/>
              <a:ext cx="5299075" cy="425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771526" y="60326"/>
              <a:ext cx="6002338" cy="4419600"/>
            </a:xfrm>
            <a:custGeom>
              <a:avLst/>
              <a:gdLst>
                <a:gd name="T0" fmla="*/ 410 w 1478"/>
                <a:gd name="T1" fmla="*/ 1046 h 1090"/>
                <a:gd name="T2" fmla="*/ 118 w 1478"/>
                <a:gd name="T3" fmla="*/ 624 h 1090"/>
                <a:gd name="T4" fmla="*/ 754 w 1478"/>
                <a:gd name="T5" fmla="*/ 20 h 1090"/>
                <a:gd name="T6" fmla="*/ 1374 w 1478"/>
                <a:gd name="T7" fmla="*/ 502 h 1090"/>
                <a:gd name="T8" fmla="*/ 982 w 1478"/>
                <a:gd name="T9" fmla="*/ 1046 h 1090"/>
                <a:gd name="T10" fmla="*/ 410 w 1478"/>
                <a:gd name="T11" fmla="*/ 1046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1090">
                  <a:moveTo>
                    <a:pt x="410" y="1046"/>
                  </a:moveTo>
                  <a:cubicBezTo>
                    <a:pt x="410" y="1046"/>
                    <a:pt x="0" y="1016"/>
                    <a:pt x="118" y="624"/>
                  </a:cubicBezTo>
                  <a:cubicBezTo>
                    <a:pt x="236" y="232"/>
                    <a:pt x="482" y="0"/>
                    <a:pt x="754" y="20"/>
                  </a:cubicBezTo>
                  <a:cubicBezTo>
                    <a:pt x="1026" y="40"/>
                    <a:pt x="1270" y="144"/>
                    <a:pt x="1374" y="502"/>
                  </a:cubicBezTo>
                  <a:cubicBezTo>
                    <a:pt x="1478" y="860"/>
                    <a:pt x="1264" y="1002"/>
                    <a:pt x="982" y="1046"/>
                  </a:cubicBezTo>
                  <a:cubicBezTo>
                    <a:pt x="700" y="1090"/>
                    <a:pt x="410" y="1046"/>
                    <a:pt x="410" y="1046"/>
                  </a:cubicBezTo>
                  <a:close/>
                </a:path>
              </a:pathLst>
            </a:custGeom>
            <a:noFill/>
            <a:ln w="4763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950913" y="144463"/>
              <a:ext cx="5773738" cy="4275138"/>
            </a:xfrm>
            <a:custGeom>
              <a:avLst/>
              <a:gdLst>
                <a:gd name="T0" fmla="*/ 731 w 1422"/>
                <a:gd name="T1" fmla="*/ 19 h 1054"/>
                <a:gd name="T2" fmla="*/ 1323 w 1422"/>
                <a:gd name="T3" fmla="*/ 484 h 1054"/>
                <a:gd name="T4" fmla="*/ 947 w 1422"/>
                <a:gd name="T5" fmla="*/ 1008 h 1054"/>
                <a:gd name="T6" fmla="*/ 391 w 1422"/>
                <a:gd name="T7" fmla="*/ 1007 h 1054"/>
                <a:gd name="T8" fmla="*/ 108 w 1422"/>
                <a:gd name="T9" fmla="*/ 600 h 1054"/>
                <a:gd name="T10" fmla="*/ 115 w 1422"/>
                <a:gd name="T11" fmla="*/ 576 h 1054"/>
                <a:gd name="T12" fmla="*/ 212 w 1422"/>
                <a:gd name="T13" fmla="*/ 349 h 1054"/>
                <a:gd name="T14" fmla="*/ 731 w 1422"/>
                <a:gd name="T15" fmla="*/ 1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2" h="1054">
                  <a:moveTo>
                    <a:pt x="731" y="19"/>
                  </a:moveTo>
                  <a:cubicBezTo>
                    <a:pt x="992" y="44"/>
                    <a:pt x="1225" y="142"/>
                    <a:pt x="1323" y="484"/>
                  </a:cubicBezTo>
                  <a:cubicBezTo>
                    <a:pt x="1422" y="827"/>
                    <a:pt x="1216" y="963"/>
                    <a:pt x="947" y="1008"/>
                  </a:cubicBezTo>
                  <a:cubicBezTo>
                    <a:pt x="676" y="1054"/>
                    <a:pt x="392" y="1012"/>
                    <a:pt x="391" y="1007"/>
                  </a:cubicBezTo>
                  <a:cubicBezTo>
                    <a:pt x="389" y="1003"/>
                    <a:pt x="0" y="975"/>
                    <a:pt x="108" y="600"/>
                  </a:cubicBezTo>
                  <a:cubicBezTo>
                    <a:pt x="110" y="592"/>
                    <a:pt x="112" y="584"/>
                    <a:pt x="115" y="576"/>
                  </a:cubicBezTo>
                  <a:cubicBezTo>
                    <a:pt x="140" y="493"/>
                    <a:pt x="172" y="417"/>
                    <a:pt x="212" y="349"/>
                  </a:cubicBezTo>
                  <a:cubicBezTo>
                    <a:pt x="340" y="129"/>
                    <a:pt x="530" y="0"/>
                    <a:pt x="731" y="19"/>
                  </a:cubicBezTo>
                  <a:close/>
                </a:path>
              </a:pathLst>
            </a:custGeom>
            <a:noFill/>
            <a:ln w="4763" cap="flat">
              <a:solidFill>
                <a:srgbClr val="E8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1125538" y="209551"/>
              <a:ext cx="5546725" cy="4152900"/>
            </a:xfrm>
            <a:custGeom>
              <a:avLst/>
              <a:gdLst>
                <a:gd name="T0" fmla="*/ 709 w 1366"/>
                <a:gd name="T1" fmla="*/ 23 h 1024"/>
                <a:gd name="T2" fmla="*/ 1273 w 1366"/>
                <a:gd name="T3" fmla="*/ 472 h 1024"/>
                <a:gd name="T4" fmla="*/ 912 w 1366"/>
                <a:gd name="T5" fmla="*/ 976 h 1024"/>
                <a:gd name="T6" fmla="*/ 372 w 1366"/>
                <a:gd name="T7" fmla="*/ 974 h 1024"/>
                <a:gd name="T8" fmla="*/ 98 w 1366"/>
                <a:gd name="T9" fmla="*/ 581 h 1024"/>
                <a:gd name="T10" fmla="*/ 104 w 1366"/>
                <a:gd name="T11" fmla="*/ 558 h 1024"/>
                <a:gd name="T12" fmla="*/ 199 w 1366"/>
                <a:gd name="T13" fmla="*/ 336 h 1024"/>
                <a:gd name="T14" fmla="*/ 709 w 1366"/>
                <a:gd name="T15" fmla="*/ 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6" h="1024">
                  <a:moveTo>
                    <a:pt x="709" y="23"/>
                  </a:moveTo>
                  <a:cubicBezTo>
                    <a:pt x="959" y="52"/>
                    <a:pt x="1181" y="145"/>
                    <a:pt x="1273" y="472"/>
                  </a:cubicBezTo>
                  <a:cubicBezTo>
                    <a:pt x="1366" y="799"/>
                    <a:pt x="1169" y="929"/>
                    <a:pt x="912" y="976"/>
                  </a:cubicBezTo>
                  <a:cubicBezTo>
                    <a:pt x="653" y="1024"/>
                    <a:pt x="375" y="984"/>
                    <a:pt x="372" y="974"/>
                  </a:cubicBezTo>
                  <a:cubicBezTo>
                    <a:pt x="370" y="966"/>
                    <a:pt x="0" y="939"/>
                    <a:pt x="98" y="581"/>
                  </a:cubicBezTo>
                  <a:cubicBezTo>
                    <a:pt x="101" y="573"/>
                    <a:pt x="102" y="565"/>
                    <a:pt x="104" y="558"/>
                  </a:cubicBezTo>
                  <a:cubicBezTo>
                    <a:pt x="128" y="478"/>
                    <a:pt x="158" y="404"/>
                    <a:pt x="199" y="336"/>
                  </a:cubicBezTo>
                  <a:cubicBezTo>
                    <a:pt x="323" y="128"/>
                    <a:pt x="512" y="0"/>
                    <a:pt x="709" y="23"/>
                  </a:cubicBezTo>
                  <a:close/>
                </a:path>
              </a:pathLst>
            </a:custGeom>
            <a:noFill/>
            <a:ln w="4763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1303338" y="271463"/>
              <a:ext cx="5319713" cy="4029075"/>
            </a:xfrm>
            <a:custGeom>
              <a:avLst/>
              <a:gdLst>
                <a:gd name="T0" fmla="*/ 686 w 1310"/>
                <a:gd name="T1" fmla="*/ 28 h 994"/>
                <a:gd name="T2" fmla="*/ 1223 w 1310"/>
                <a:gd name="T3" fmla="*/ 460 h 994"/>
                <a:gd name="T4" fmla="*/ 877 w 1310"/>
                <a:gd name="T5" fmla="*/ 944 h 994"/>
                <a:gd name="T6" fmla="*/ 353 w 1310"/>
                <a:gd name="T7" fmla="*/ 941 h 994"/>
                <a:gd name="T8" fmla="*/ 88 w 1310"/>
                <a:gd name="T9" fmla="*/ 563 h 994"/>
                <a:gd name="T10" fmla="*/ 93 w 1310"/>
                <a:gd name="T11" fmla="*/ 540 h 994"/>
                <a:gd name="T12" fmla="*/ 184 w 1310"/>
                <a:gd name="T13" fmla="*/ 324 h 994"/>
                <a:gd name="T14" fmla="*/ 686 w 1310"/>
                <a:gd name="T15" fmla="*/ 2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0" h="994">
                  <a:moveTo>
                    <a:pt x="686" y="28"/>
                  </a:moveTo>
                  <a:cubicBezTo>
                    <a:pt x="925" y="62"/>
                    <a:pt x="1135" y="148"/>
                    <a:pt x="1223" y="460"/>
                  </a:cubicBezTo>
                  <a:cubicBezTo>
                    <a:pt x="1310" y="773"/>
                    <a:pt x="1121" y="895"/>
                    <a:pt x="877" y="944"/>
                  </a:cubicBezTo>
                  <a:cubicBezTo>
                    <a:pt x="628" y="994"/>
                    <a:pt x="357" y="956"/>
                    <a:pt x="353" y="941"/>
                  </a:cubicBezTo>
                  <a:cubicBezTo>
                    <a:pt x="349" y="929"/>
                    <a:pt x="0" y="904"/>
                    <a:pt x="88" y="563"/>
                  </a:cubicBezTo>
                  <a:cubicBezTo>
                    <a:pt x="90" y="556"/>
                    <a:pt x="91" y="548"/>
                    <a:pt x="93" y="540"/>
                  </a:cubicBezTo>
                  <a:cubicBezTo>
                    <a:pt x="114" y="464"/>
                    <a:pt x="142" y="392"/>
                    <a:pt x="184" y="324"/>
                  </a:cubicBezTo>
                  <a:cubicBezTo>
                    <a:pt x="305" y="129"/>
                    <a:pt x="493" y="0"/>
                    <a:pt x="686" y="28"/>
                  </a:cubicBezTo>
                  <a:close/>
                </a:path>
              </a:pathLst>
            </a:custGeom>
            <a:noFill/>
            <a:ln w="4763" cap="flat">
              <a:solidFill>
                <a:srgbClr val="E4E4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1477963" y="334963"/>
              <a:ext cx="5092700" cy="3905250"/>
            </a:xfrm>
            <a:custGeom>
              <a:avLst/>
              <a:gdLst>
                <a:gd name="T0" fmla="*/ 664 w 1254"/>
                <a:gd name="T1" fmla="*/ 32 h 963"/>
                <a:gd name="T2" fmla="*/ 1173 w 1254"/>
                <a:gd name="T3" fmla="*/ 448 h 963"/>
                <a:gd name="T4" fmla="*/ 843 w 1254"/>
                <a:gd name="T5" fmla="*/ 911 h 963"/>
                <a:gd name="T6" fmla="*/ 334 w 1254"/>
                <a:gd name="T7" fmla="*/ 908 h 963"/>
                <a:gd name="T8" fmla="*/ 79 w 1254"/>
                <a:gd name="T9" fmla="*/ 544 h 963"/>
                <a:gd name="T10" fmla="*/ 83 w 1254"/>
                <a:gd name="T11" fmla="*/ 522 h 963"/>
                <a:gd name="T12" fmla="*/ 171 w 1254"/>
                <a:gd name="T13" fmla="*/ 311 h 963"/>
                <a:gd name="T14" fmla="*/ 664 w 1254"/>
                <a:gd name="T15" fmla="*/ 3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4" h="963">
                  <a:moveTo>
                    <a:pt x="664" y="32"/>
                  </a:moveTo>
                  <a:cubicBezTo>
                    <a:pt x="892" y="70"/>
                    <a:pt x="1091" y="151"/>
                    <a:pt x="1173" y="448"/>
                  </a:cubicBezTo>
                  <a:cubicBezTo>
                    <a:pt x="1254" y="745"/>
                    <a:pt x="1074" y="861"/>
                    <a:pt x="843" y="911"/>
                  </a:cubicBezTo>
                  <a:cubicBezTo>
                    <a:pt x="605" y="963"/>
                    <a:pt x="340" y="927"/>
                    <a:pt x="334" y="908"/>
                  </a:cubicBezTo>
                  <a:cubicBezTo>
                    <a:pt x="330" y="892"/>
                    <a:pt x="0" y="868"/>
                    <a:pt x="79" y="544"/>
                  </a:cubicBezTo>
                  <a:cubicBezTo>
                    <a:pt x="81" y="537"/>
                    <a:pt x="81" y="529"/>
                    <a:pt x="83" y="522"/>
                  </a:cubicBezTo>
                  <a:cubicBezTo>
                    <a:pt x="102" y="449"/>
                    <a:pt x="128" y="379"/>
                    <a:pt x="171" y="311"/>
                  </a:cubicBezTo>
                  <a:cubicBezTo>
                    <a:pt x="288" y="129"/>
                    <a:pt x="475" y="0"/>
                    <a:pt x="664" y="32"/>
                  </a:cubicBezTo>
                  <a:close/>
                </a:path>
              </a:pathLst>
            </a:custGeom>
            <a:noFill/>
            <a:ln w="4763" cap="flat">
              <a:solidFill>
                <a:srgbClr val="E2E2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1652588" y="400051"/>
              <a:ext cx="4868863" cy="3783013"/>
            </a:xfrm>
            <a:custGeom>
              <a:avLst/>
              <a:gdLst>
                <a:gd name="T0" fmla="*/ 642 w 1199"/>
                <a:gd name="T1" fmla="*/ 36 h 933"/>
                <a:gd name="T2" fmla="*/ 1123 w 1199"/>
                <a:gd name="T3" fmla="*/ 435 h 933"/>
                <a:gd name="T4" fmla="*/ 809 w 1199"/>
                <a:gd name="T5" fmla="*/ 879 h 933"/>
                <a:gd name="T6" fmla="*/ 316 w 1199"/>
                <a:gd name="T7" fmla="*/ 874 h 933"/>
                <a:gd name="T8" fmla="*/ 70 w 1199"/>
                <a:gd name="T9" fmla="*/ 525 h 933"/>
                <a:gd name="T10" fmla="*/ 73 w 1199"/>
                <a:gd name="T11" fmla="*/ 504 h 933"/>
                <a:gd name="T12" fmla="*/ 158 w 1199"/>
                <a:gd name="T13" fmla="*/ 298 h 933"/>
                <a:gd name="T14" fmla="*/ 642 w 1199"/>
                <a:gd name="T15" fmla="*/ 3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9" h="933">
                  <a:moveTo>
                    <a:pt x="642" y="36"/>
                  </a:moveTo>
                  <a:cubicBezTo>
                    <a:pt x="858" y="78"/>
                    <a:pt x="1047" y="154"/>
                    <a:pt x="1123" y="435"/>
                  </a:cubicBezTo>
                  <a:cubicBezTo>
                    <a:pt x="1199" y="717"/>
                    <a:pt x="1027" y="827"/>
                    <a:pt x="809" y="879"/>
                  </a:cubicBezTo>
                  <a:cubicBezTo>
                    <a:pt x="582" y="933"/>
                    <a:pt x="323" y="898"/>
                    <a:pt x="316" y="874"/>
                  </a:cubicBezTo>
                  <a:cubicBezTo>
                    <a:pt x="310" y="854"/>
                    <a:pt x="0" y="832"/>
                    <a:pt x="70" y="525"/>
                  </a:cubicBezTo>
                  <a:cubicBezTo>
                    <a:pt x="71" y="518"/>
                    <a:pt x="71" y="511"/>
                    <a:pt x="73" y="504"/>
                  </a:cubicBezTo>
                  <a:cubicBezTo>
                    <a:pt x="90" y="434"/>
                    <a:pt x="114" y="366"/>
                    <a:pt x="158" y="298"/>
                  </a:cubicBezTo>
                  <a:cubicBezTo>
                    <a:pt x="270" y="128"/>
                    <a:pt x="456" y="0"/>
                    <a:pt x="642" y="36"/>
                  </a:cubicBezTo>
                  <a:close/>
                </a:path>
              </a:pathLst>
            </a:custGeom>
            <a:noFill/>
            <a:ln w="4763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1831976" y="461963"/>
              <a:ext cx="4637088" cy="3660775"/>
            </a:xfrm>
            <a:custGeom>
              <a:avLst/>
              <a:gdLst>
                <a:gd name="T0" fmla="*/ 619 w 1142"/>
                <a:gd name="T1" fmla="*/ 41 h 903"/>
                <a:gd name="T2" fmla="*/ 1072 w 1142"/>
                <a:gd name="T3" fmla="*/ 424 h 903"/>
                <a:gd name="T4" fmla="*/ 773 w 1142"/>
                <a:gd name="T5" fmla="*/ 847 h 903"/>
                <a:gd name="T6" fmla="*/ 297 w 1142"/>
                <a:gd name="T7" fmla="*/ 842 h 903"/>
                <a:gd name="T8" fmla="*/ 59 w 1142"/>
                <a:gd name="T9" fmla="*/ 507 h 903"/>
                <a:gd name="T10" fmla="*/ 62 w 1142"/>
                <a:gd name="T11" fmla="*/ 486 h 903"/>
                <a:gd name="T12" fmla="*/ 144 w 1142"/>
                <a:gd name="T13" fmla="*/ 287 h 903"/>
                <a:gd name="T14" fmla="*/ 619 w 1142"/>
                <a:gd name="T15" fmla="*/ 4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903">
                  <a:moveTo>
                    <a:pt x="619" y="41"/>
                  </a:moveTo>
                  <a:cubicBezTo>
                    <a:pt x="824" y="86"/>
                    <a:pt x="1002" y="158"/>
                    <a:pt x="1072" y="424"/>
                  </a:cubicBezTo>
                  <a:cubicBezTo>
                    <a:pt x="1142" y="690"/>
                    <a:pt x="979" y="794"/>
                    <a:pt x="773" y="847"/>
                  </a:cubicBezTo>
                  <a:cubicBezTo>
                    <a:pt x="557" y="903"/>
                    <a:pt x="305" y="871"/>
                    <a:pt x="297" y="842"/>
                  </a:cubicBezTo>
                  <a:cubicBezTo>
                    <a:pt x="290" y="818"/>
                    <a:pt x="0" y="797"/>
                    <a:pt x="59" y="507"/>
                  </a:cubicBezTo>
                  <a:cubicBezTo>
                    <a:pt x="61" y="501"/>
                    <a:pt x="61" y="493"/>
                    <a:pt x="62" y="486"/>
                  </a:cubicBezTo>
                  <a:cubicBezTo>
                    <a:pt x="76" y="420"/>
                    <a:pt x="99" y="354"/>
                    <a:pt x="144" y="287"/>
                  </a:cubicBezTo>
                  <a:cubicBezTo>
                    <a:pt x="251" y="128"/>
                    <a:pt x="437" y="0"/>
                    <a:pt x="619" y="41"/>
                  </a:cubicBezTo>
                  <a:close/>
                </a:path>
              </a:pathLst>
            </a:custGeom>
            <a:noFill/>
            <a:ln w="4763" cap="flat">
              <a:solidFill>
                <a:srgbClr val="DE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2006601" y="527051"/>
              <a:ext cx="4413250" cy="3538538"/>
            </a:xfrm>
            <a:custGeom>
              <a:avLst/>
              <a:gdLst>
                <a:gd name="T0" fmla="*/ 597 w 1087"/>
                <a:gd name="T1" fmla="*/ 45 h 873"/>
                <a:gd name="T2" fmla="*/ 1022 w 1087"/>
                <a:gd name="T3" fmla="*/ 411 h 873"/>
                <a:gd name="T4" fmla="*/ 739 w 1087"/>
                <a:gd name="T5" fmla="*/ 815 h 873"/>
                <a:gd name="T6" fmla="*/ 278 w 1087"/>
                <a:gd name="T7" fmla="*/ 808 h 873"/>
                <a:gd name="T8" fmla="*/ 50 w 1087"/>
                <a:gd name="T9" fmla="*/ 488 h 873"/>
                <a:gd name="T10" fmla="*/ 52 w 1087"/>
                <a:gd name="T11" fmla="*/ 468 h 873"/>
                <a:gd name="T12" fmla="*/ 131 w 1087"/>
                <a:gd name="T13" fmla="*/ 274 h 873"/>
                <a:gd name="T14" fmla="*/ 597 w 1087"/>
                <a:gd name="T15" fmla="*/ 4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7" h="873">
                  <a:moveTo>
                    <a:pt x="597" y="45"/>
                  </a:moveTo>
                  <a:cubicBezTo>
                    <a:pt x="791" y="94"/>
                    <a:pt x="958" y="161"/>
                    <a:pt x="1022" y="411"/>
                  </a:cubicBezTo>
                  <a:cubicBezTo>
                    <a:pt x="1087" y="663"/>
                    <a:pt x="931" y="760"/>
                    <a:pt x="739" y="815"/>
                  </a:cubicBezTo>
                  <a:cubicBezTo>
                    <a:pt x="534" y="873"/>
                    <a:pt x="287" y="842"/>
                    <a:pt x="278" y="808"/>
                  </a:cubicBezTo>
                  <a:cubicBezTo>
                    <a:pt x="270" y="781"/>
                    <a:pt x="0" y="760"/>
                    <a:pt x="50" y="488"/>
                  </a:cubicBezTo>
                  <a:cubicBezTo>
                    <a:pt x="51" y="482"/>
                    <a:pt x="51" y="475"/>
                    <a:pt x="52" y="468"/>
                  </a:cubicBezTo>
                  <a:cubicBezTo>
                    <a:pt x="64" y="405"/>
                    <a:pt x="84" y="341"/>
                    <a:pt x="131" y="274"/>
                  </a:cubicBezTo>
                  <a:cubicBezTo>
                    <a:pt x="233" y="127"/>
                    <a:pt x="418" y="0"/>
                    <a:pt x="597" y="45"/>
                  </a:cubicBezTo>
                  <a:close/>
                </a:path>
              </a:pathLst>
            </a:custGeom>
            <a:noFill/>
            <a:ln w="4763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2181226" y="587376"/>
              <a:ext cx="4189413" cy="3417888"/>
            </a:xfrm>
            <a:custGeom>
              <a:avLst/>
              <a:gdLst>
                <a:gd name="T0" fmla="*/ 575 w 1032"/>
                <a:gd name="T1" fmla="*/ 50 h 843"/>
                <a:gd name="T2" fmla="*/ 973 w 1032"/>
                <a:gd name="T3" fmla="*/ 400 h 843"/>
                <a:gd name="T4" fmla="*/ 705 w 1032"/>
                <a:gd name="T5" fmla="*/ 783 h 843"/>
                <a:gd name="T6" fmla="*/ 260 w 1032"/>
                <a:gd name="T7" fmla="*/ 776 h 843"/>
                <a:gd name="T8" fmla="*/ 41 w 1032"/>
                <a:gd name="T9" fmla="*/ 470 h 843"/>
                <a:gd name="T10" fmla="*/ 42 w 1032"/>
                <a:gd name="T11" fmla="*/ 451 h 843"/>
                <a:gd name="T12" fmla="*/ 118 w 1032"/>
                <a:gd name="T13" fmla="*/ 262 h 843"/>
                <a:gd name="T14" fmla="*/ 575 w 1032"/>
                <a:gd name="T15" fmla="*/ 5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843">
                  <a:moveTo>
                    <a:pt x="575" y="50"/>
                  </a:moveTo>
                  <a:cubicBezTo>
                    <a:pt x="757" y="102"/>
                    <a:pt x="913" y="165"/>
                    <a:pt x="973" y="400"/>
                  </a:cubicBezTo>
                  <a:cubicBezTo>
                    <a:pt x="1032" y="636"/>
                    <a:pt x="884" y="728"/>
                    <a:pt x="705" y="783"/>
                  </a:cubicBezTo>
                  <a:cubicBezTo>
                    <a:pt x="510" y="843"/>
                    <a:pt x="270" y="814"/>
                    <a:pt x="260" y="776"/>
                  </a:cubicBezTo>
                  <a:cubicBezTo>
                    <a:pt x="251" y="744"/>
                    <a:pt x="0" y="725"/>
                    <a:pt x="41" y="470"/>
                  </a:cubicBezTo>
                  <a:cubicBezTo>
                    <a:pt x="42" y="464"/>
                    <a:pt x="41" y="457"/>
                    <a:pt x="42" y="451"/>
                  </a:cubicBezTo>
                  <a:cubicBezTo>
                    <a:pt x="52" y="391"/>
                    <a:pt x="70" y="329"/>
                    <a:pt x="118" y="262"/>
                  </a:cubicBezTo>
                  <a:cubicBezTo>
                    <a:pt x="214" y="127"/>
                    <a:pt x="400" y="0"/>
                    <a:pt x="575" y="50"/>
                  </a:cubicBezTo>
                  <a:close/>
                </a:path>
              </a:pathLst>
            </a:custGeom>
            <a:noFill/>
            <a:ln w="4763" cap="flat">
              <a:solidFill>
                <a:srgbClr val="DAD9D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2355851" y="647701"/>
              <a:ext cx="3962400" cy="3300413"/>
            </a:xfrm>
            <a:custGeom>
              <a:avLst/>
              <a:gdLst>
                <a:gd name="T0" fmla="*/ 553 w 976"/>
                <a:gd name="T1" fmla="*/ 55 h 814"/>
                <a:gd name="T2" fmla="*/ 923 w 976"/>
                <a:gd name="T3" fmla="*/ 388 h 814"/>
                <a:gd name="T4" fmla="*/ 670 w 976"/>
                <a:gd name="T5" fmla="*/ 751 h 814"/>
                <a:gd name="T6" fmla="*/ 241 w 976"/>
                <a:gd name="T7" fmla="*/ 743 h 814"/>
                <a:gd name="T8" fmla="*/ 32 w 976"/>
                <a:gd name="T9" fmla="*/ 452 h 814"/>
                <a:gd name="T10" fmla="*/ 32 w 976"/>
                <a:gd name="T11" fmla="*/ 434 h 814"/>
                <a:gd name="T12" fmla="*/ 104 w 976"/>
                <a:gd name="T13" fmla="*/ 250 h 814"/>
                <a:gd name="T14" fmla="*/ 553 w 976"/>
                <a:gd name="T15" fmla="*/ 5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14">
                  <a:moveTo>
                    <a:pt x="553" y="55"/>
                  </a:moveTo>
                  <a:cubicBezTo>
                    <a:pt x="724" y="109"/>
                    <a:pt x="869" y="168"/>
                    <a:pt x="923" y="388"/>
                  </a:cubicBezTo>
                  <a:cubicBezTo>
                    <a:pt x="976" y="609"/>
                    <a:pt x="837" y="695"/>
                    <a:pt x="670" y="751"/>
                  </a:cubicBezTo>
                  <a:cubicBezTo>
                    <a:pt x="487" y="814"/>
                    <a:pt x="253" y="787"/>
                    <a:pt x="241" y="743"/>
                  </a:cubicBezTo>
                  <a:cubicBezTo>
                    <a:pt x="231" y="708"/>
                    <a:pt x="0" y="689"/>
                    <a:pt x="32" y="452"/>
                  </a:cubicBezTo>
                  <a:cubicBezTo>
                    <a:pt x="33" y="446"/>
                    <a:pt x="31" y="440"/>
                    <a:pt x="32" y="434"/>
                  </a:cubicBezTo>
                  <a:cubicBezTo>
                    <a:pt x="40" y="377"/>
                    <a:pt x="56" y="317"/>
                    <a:pt x="104" y="250"/>
                  </a:cubicBezTo>
                  <a:cubicBezTo>
                    <a:pt x="195" y="127"/>
                    <a:pt x="381" y="0"/>
                    <a:pt x="553" y="55"/>
                  </a:cubicBezTo>
                  <a:close/>
                </a:path>
              </a:pathLst>
            </a:custGeom>
            <a:noFill/>
            <a:ln w="4763" cap="flat">
              <a:solidFill>
                <a:srgbClr val="D8D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2525713" y="704851"/>
              <a:ext cx="3744913" cy="3186113"/>
            </a:xfrm>
            <a:custGeom>
              <a:avLst/>
              <a:gdLst>
                <a:gd name="T0" fmla="*/ 532 w 922"/>
                <a:gd name="T1" fmla="*/ 60 h 786"/>
                <a:gd name="T2" fmla="*/ 874 w 922"/>
                <a:gd name="T3" fmla="*/ 378 h 786"/>
                <a:gd name="T4" fmla="*/ 637 w 922"/>
                <a:gd name="T5" fmla="*/ 721 h 786"/>
                <a:gd name="T6" fmla="*/ 224 w 922"/>
                <a:gd name="T7" fmla="*/ 712 h 786"/>
                <a:gd name="T8" fmla="*/ 23 w 922"/>
                <a:gd name="T9" fmla="*/ 435 h 786"/>
                <a:gd name="T10" fmla="*/ 23 w 922"/>
                <a:gd name="T11" fmla="*/ 417 h 786"/>
                <a:gd name="T12" fmla="*/ 92 w 922"/>
                <a:gd name="T13" fmla="*/ 239 h 786"/>
                <a:gd name="T14" fmla="*/ 532 w 922"/>
                <a:gd name="T15" fmla="*/ 6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786">
                  <a:moveTo>
                    <a:pt x="532" y="60"/>
                  </a:moveTo>
                  <a:cubicBezTo>
                    <a:pt x="692" y="117"/>
                    <a:pt x="826" y="173"/>
                    <a:pt x="874" y="378"/>
                  </a:cubicBezTo>
                  <a:cubicBezTo>
                    <a:pt x="922" y="583"/>
                    <a:pt x="791" y="663"/>
                    <a:pt x="637" y="721"/>
                  </a:cubicBezTo>
                  <a:cubicBezTo>
                    <a:pt x="464" y="786"/>
                    <a:pt x="237" y="760"/>
                    <a:pt x="224" y="712"/>
                  </a:cubicBezTo>
                  <a:cubicBezTo>
                    <a:pt x="213" y="672"/>
                    <a:pt x="0" y="654"/>
                    <a:pt x="23" y="435"/>
                  </a:cubicBezTo>
                  <a:cubicBezTo>
                    <a:pt x="24" y="430"/>
                    <a:pt x="22" y="423"/>
                    <a:pt x="23" y="417"/>
                  </a:cubicBezTo>
                  <a:cubicBezTo>
                    <a:pt x="28" y="365"/>
                    <a:pt x="42" y="306"/>
                    <a:pt x="92" y="239"/>
                  </a:cubicBezTo>
                  <a:cubicBezTo>
                    <a:pt x="176" y="127"/>
                    <a:pt x="363" y="0"/>
                    <a:pt x="532" y="60"/>
                  </a:cubicBezTo>
                  <a:close/>
                </a:path>
              </a:pathLst>
            </a:custGeom>
            <a:noFill/>
            <a:ln w="4763" cap="flat">
              <a:solidFill>
                <a:srgbClr val="D6D5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2695576" y="765176"/>
              <a:ext cx="3521075" cy="3065463"/>
            </a:xfrm>
            <a:custGeom>
              <a:avLst/>
              <a:gdLst>
                <a:gd name="T0" fmla="*/ 511 w 867"/>
                <a:gd name="T1" fmla="*/ 65 h 756"/>
                <a:gd name="T2" fmla="*/ 825 w 867"/>
                <a:gd name="T3" fmla="*/ 366 h 756"/>
                <a:gd name="T4" fmla="*/ 604 w 867"/>
                <a:gd name="T5" fmla="*/ 689 h 756"/>
                <a:gd name="T6" fmla="*/ 206 w 867"/>
                <a:gd name="T7" fmla="*/ 679 h 756"/>
                <a:gd name="T8" fmla="*/ 15 w 867"/>
                <a:gd name="T9" fmla="*/ 417 h 756"/>
                <a:gd name="T10" fmla="*/ 13 w 867"/>
                <a:gd name="T11" fmla="*/ 400 h 756"/>
                <a:gd name="T12" fmla="*/ 80 w 867"/>
                <a:gd name="T13" fmla="*/ 227 h 756"/>
                <a:gd name="T14" fmla="*/ 511 w 867"/>
                <a:gd name="T15" fmla="*/ 6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756">
                  <a:moveTo>
                    <a:pt x="511" y="65"/>
                  </a:moveTo>
                  <a:cubicBezTo>
                    <a:pt x="659" y="124"/>
                    <a:pt x="783" y="177"/>
                    <a:pt x="825" y="366"/>
                  </a:cubicBezTo>
                  <a:cubicBezTo>
                    <a:pt x="867" y="557"/>
                    <a:pt x="744" y="631"/>
                    <a:pt x="604" y="689"/>
                  </a:cubicBezTo>
                  <a:cubicBezTo>
                    <a:pt x="441" y="756"/>
                    <a:pt x="221" y="732"/>
                    <a:pt x="206" y="679"/>
                  </a:cubicBezTo>
                  <a:cubicBezTo>
                    <a:pt x="194" y="636"/>
                    <a:pt x="0" y="618"/>
                    <a:pt x="15" y="417"/>
                  </a:cubicBezTo>
                  <a:cubicBezTo>
                    <a:pt x="16" y="412"/>
                    <a:pt x="13" y="406"/>
                    <a:pt x="13" y="400"/>
                  </a:cubicBezTo>
                  <a:cubicBezTo>
                    <a:pt x="17" y="351"/>
                    <a:pt x="29" y="294"/>
                    <a:pt x="80" y="227"/>
                  </a:cubicBezTo>
                  <a:cubicBezTo>
                    <a:pt x="158" y="127"/>
                    <a:pt x="346" y="0"/>
                    <a:pt x="511" y="65"/>
                  </a:cubicBezTo>
                  <a:close/>
                </a:path>
              </a:pathLst>
            </a:custGeom>
            <a:noFill/>
            <a:ln w="4763" cap="flat">
              <a:solidFill>
                <a:srgbClr val="D4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2867026" y="822326"/>
              <a:ext cx="3302000" cy="2955925"/>
            </a:xfrm>
            <a:custGeom>
              <a:avLst/>
              <a:gdLst>
                <a:gd name="T0" fmla="*/ 490 w 813"/>
                <a:gd name="T1" fmla="*/ 71 h 729"/>
                <a:gd name="T2" fmla="*/ 776 w 813"/>
                <a:gd name="T3" fmla="*/ 356 h 729"/>
                <a:gd name="T4" fmla="*/ 571 w 813"/>
                <a:gd name="T5" fmla="*/ 659 h 729"/>
                <a:gd name="T6" fmla="*/ 189 w 813"/>
                <a:gd name="T7" fmla="*/ 648 h 729"/>
                <a:gd name="T8" fmla="*/ 7 w 813"/>
                <a:gd name="T9" fmla="*/ 400 h 729"/>
                <a:gd name="T10" fmla="*/ 4 w 813"/>
                <a:gd name="T11" fmla="*/ 384 h 729"/>
                <a:gd name="T12" fmla="*/ 68 w 813"/>
                <a:gd name="T13" fmla="*/ 217 h 729"/>
                <a:gd name="T14" fmla="*/ 490 w 813"/>
                <a:gd name="T15" fmla="*/ 71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3" h="729">
                  <a:moveTo>
                    <a:pt x="490" y="71"/>
                  </a:moveTo>
                  <a:cubicBezTo>
                    <a:pt x="627" y="132"/>
                    <a:pt x="740" y="182"/>
                    <a:pt x="776" y="356"/>
                  </a:cubicBezTo>
                  <a:cubicBezTo>
                    <a:pt x="813" y="531"/>
                    <a:pt x="698" y="600"/>
                    <a:pt x="571" y="659"/>
                  </a:cubicBezTo>
                  <a:cubicBezTo>
                    <a:pt x="418" y="729"/>
                    <a:pt x="205" y="706"/>
                    <a:pt x="189" y="648"/>
                  </a:cubicBezTo>
                  <a:cubicBezTo>
                    <a:pt x="176" y="600"/>
                    <a:pt x="0" y="583"/>
                    <a:pt x="7" y="400"/>
                  </a:cubicBezTo>
                  <a:cubicBezTo>
                    <a:pt x="7" y="395"/>
                    <a:pt x="4" y="389"/>
                    <a:pt x="4" y="384"/>
                  </a:cubicBezTo>
                  <a:cubicBezTo>
                    <a:pt x="6" y="338"/>
                    <a:pt x="16" y="283"/>
                    <a:pt x="68" y="217"/>
                  </a:cubicBezTo>
                  <a:cubicBezTo>
                    <a:pt x="139" y="127"/>
                    <a:pt x="328" y="0"/>
                    <a:pt x="490" y="71"/>
                  </a:cubicBezTo>
                  <a:close/>
                </a:path>
              </a:pathLst>
            </a:custGeom>
            <a:noFill/>
            <a:ln w="4763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3017194" y="1094588"/>
              <a:ext cx="2996944" cy="2515975"/>
            </a:xfrm>
            <a:custGeom>
              <a:avLst/>
              <a:gdLst>
                <a:gd name="T0" fmla="*/ 500 w 789"/>
                <a:gd name="T1" fmla="*/ 77 h 701"/>
                <a:gd name="T2" fmla="*/ 759 w 789"/>
                <a:gd name="T3" fmla="*/ 345 h 701"/>
                <a:gd name="T4" fmla="*/ 568 w 789"/>
                <a:gd name="T5" fmla="*/ 628 h 701"/>
                <a:gd name="T6" fmla="*/ 203 w 789"/>
                <a:gd name="T7" fmla="*/ 616 h 701"/>
                <a:gd name="T8" fmla="*/ 30 w 789"/>
                <a:gd name="T9" fmla="*/ 383 h 701"/>
                <a:gd name="T10" fmla="*/ 26 w 789"/>
                <a:gd name="T11" fmla="*/ 368 h 701"/>
                <a:gd name="T12" fmla="*/ 87 w 789"/>
                <a:gd name="T13" fmla="*/ 206 h 701"/>
                <a:gd name="T14" fmla="*/ 500 w 789"/>
                <a:gd name="T15" fmla="*/ 77 h 701"/>
                <a:gd name="connsiteX0" fmla="*/ 6007 w 9355"/>
                <a:gd name="connsiteY0" fmla="*/ 341 h 8854"/>
                <a:gd name="connsiteX1" fmla="*/ 9290 w 9355"/>
                <a:gd name="connsiteY1" fmla="*/ 4165 h 8854"/>
                <a:gd name="connsiteX2" fmla="*/ 6869 w 9355"/>
                <a:gd name="connsiteY2" fmla="*/ 8202 h 8854"/>
                <a:gd name="connsiteX3" fmla="*/ 2243 w 9355"/>
                <a:gd name="connsiteY3" fmla="*/ 8030 h 8854"/>
                <a:gd name="connsiteX4" fmla="*/ 50 w 9355"/>
                <a:gd name="connsiteY4" fmla="*/ 4707 h 8854"/>
                <a:gd name="connsiteX5" fmla="*/ 0 w 9355"/>
                <a:gd name="connsiteY5" fmla="*/ 4493 h 8854"/>
                <a:gd name="connsiteX6" fmla="*/ 773 w 9355"/>
                <a:gd name="connsiteY6" fmla="*/ 2182 h 8854"/>
                <a:gd name="connsiteX7" fmla="*/ 6007 w 9355"/>
                <a:gd name="connsiteY7" fmla="*/ 341 h 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" h="8854">
                  <a:moveTo>
                    <a:pt x="6007" y="341"/>
                  </a:moveTo>
                  <a:cubicBezTo>
                    <a:pt x="7604" y="1226"/>
                    <a:pt x="8884" y="1911"/>
                    <a:pt x="9290" y="4165"/>
                  </a:cubicBezTo>
                  <a:cubicBezTo>
                    <a:pt x="9670" y="6447"/>
                    <a:pt x="8327" y="7360"/>
                    <a:pt x="6869" y="8202"/>
                  </a:cubicBezTo>
                  <a:cubicBezTo>
                    <a:pt x="5069" y="9243"/>
                    <a:pt x="2458" y="8929"/>
                    <a:pt x="2243" y="8030"/>
                  </a:cubicBezTo>
                  <a:cubicBezTo>
                    <a:pt x="2053" y="7303"/>
                    <a:pt x="94" y="7027"/>
                    <a:pt x="50" y="4707"/>
                  </a:cubicBezTo>
                  <a:cubicBezTo>
                    <a:pt x="38" y="4650"/>
                    <a:pt x="0" y="4564"/>
                    <a:pt x="0" y="4493"/>
                  </a:cubicBezTo>
                  <a:cubicBezTo>
                    <a:pt x="0" y="3879"/>
                    <a:pt x="88" y="3123"/>
                    <a:pt x="773" y="2182"/>
                  </a:cubicBezTo>
                  <a:cubicBezTo>
                    <a:pt x="1584" y="1055"/>
                    <a:pt x="3992" y="-757"/>
                    <a:pt x="6007" y="341"/>
                  </a:cubicBezTo>
                  <a:close/>
                </a:path>
              </a:pathLst>
            </a:custGeom>
            <a:noFill/>
            <a:ln w="4763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3146617" y="1155075"/>
              <a:ext cx="2835017" cy="2396587"/>
            </a:xfrm>
            <a:custGeom>
              <a:avLst/>
              <a:gdLst>
                <a:gd name="T0" fmla="*/ 480 w 736"/>
                <a:gd name="T1" fmla="*/ 84 h 674"/>
                <a:gd name="T2" fmla="*/ 711 w 736"/>
                <a:gd name="T3" fmla="*/ 336 h 674"/>
                <a:gd name="T4" fmla="*/ 536 w 736"/>
                <a:gd name="T5" fmla="*/ 598 h 674"/>
                <a:gd name="T6" fmla="*/ 186 w 736"/>
                <a:gd name="T7" fmla="*/ 586 h 674"/>
                <a:gd name="T8" fmla="*/ 22 w 736"/>
                <a:gd name="T9" fmla="*/ 367 h 674"/>
                <a:gd name="T10" fmla="*/ 18 w 736"/>
                <a:gd name="T11" fmla="*/ 352 h 674"/>
                <a:gd name="T12" fmla="*/ 76 w 736"/>
                <a:gd name="T13" fmla="*/ 196 h 674"/>
                <a:gd name="T14" fmla="*/ 480 w 736"/>
                <a:gd name="T15" fmla="*/ 84 h 674"/>
                <a:gd name="connsiteX0" fmla="*/ 6293 w 9484"/>
                <a:gd name="connsiteY0" fmla="*/ 429 h 8772"/>
                <a:gd name="connsiteX1" fmla="*/ 9431 w 9484"/>
                <a:gd name="connsiteY1" fmla="*/ 4168 h 8772"/>
                <a:gd name="connsiteX2" fmla="*/ 7054 w 9484"/>
                <a:gd name="connsiteY2" fmla="*/ 8055 h 8772"/>
                <a:gd name="connsiteX3" fmla="*/ 2298 w 9484"/>
                <a:gd name="connsiteY3" fmla="*/ 7877 h 8772"/>
                <a:gd name="connsiteX4" fmla="*/ 70 w 9484"/>
                <a:gd name="connsiteY4" fmla="*/ 4628 h 8772"/>
                <a:gd name="connsiteX5" fmla="*/ 16 w 9484"/>
                <a:gd name="connsiteY5" fmla="*/ 4406 h 8772"/>
                <a:gd name="connsiteX6" fmla="*/ 804 w 9484"/>
                <a:gd name="connsiteY6" fmla="*/ 2091 h 8772"/>
                <a:gd name="connsiteX7" fmla="*/ 6293 w 9484"/>
                <a:gd name="connsiteY7" fmla="*/ 429 h 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4" h="8772">
                  <a:moveTo>
                    <a:pt x="6293" y="429"/>
                  </a:moveTo>
                  <a:cubicBezTo>
                    <a:pt x="7855" y="1349"/>
                    <a:pt x="9092" y="2047"/>
                    <a:pt x="9431" y="4168"/>
                  </a:cubicBezTo>
                  <a:cubicBezTo>
                    <a:pt x="9771" y="6305"/>
                    <a:pt x="8426" y="7180"/>
                    <a:pt x="7054" y="8055"/>
                  </a:cubicBezTo>
                  <a:cubicBezTo>
                    <a:pt x="5274" y="9183"/>
                    <a:pt x="2556" y="8871"/>
                    <a:pt x="2298" y="7877"/>
                  </a:cubicBezTo>
                  <a:cubicBezTo>
                    <a:pt x="2094" y="7047"/>
                    <a:pt x="199" y="6765"/>
                    <a:pt x="70" y="4628"/>
                  </a:cubicBezTo>
                  <a:cubicBezTo>
                    <a:pt x="56" y="4569"/>
                    <a:pt x="16" y="4480"/>
                    <a:pt x="16" y="4406"/>
                  </a:cubicBezTo>
                  <a:cubicBezTo>
                    <a:pt x="-12" y="3827"/>
                    <a:pt x="-93" y="2922"/>
                    <a:pt x="804" y="2091"/>
                  </a:cubicBezTo>
                  <a:cubicBezTo>
                    <a:pt x="1388" y="934"/>
                    <a:pt x="4187" y="-817"/>
                    <a:pt x="6293" y="429"/>
                  </a:cubicBezTo>
                  <a:close/>
                </a:path>
              </a:pathLst>
            </a:custGeom>
            <a:noFill/>
            <a:ln w="4763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3273663" y="1219920"/>
              <a:ext cx="2674342" cy="2275516"/>
            </a:xfrm>
            <a:custGeom>
              <a:avLst/>
              <a:gdLst>
                <a:gd name="T0" fmla="*/ 463 w 686"/>
                <a:gd name="T1" fmla="*/ 91 h 648"/>
                <a:gd name="T2" fmla="*/ 666 w 686"/>
                <a:gd name="T3" fmla="*/ 326 h 648"/>
                <a:gd name="T4" fmla="*/ 507 w 686"/>
                <a:gd name="T5" fmla="*/ 569 h 648"/>
                <a:gd name="T6" fmla="*/ 173 w 686"/>
                <a:gd name="T7" fmla="*/ 555 h 648"/>
                <a:gd name="T8" fmla="*/ 18 w 686"/>
                <a:gd name="T9" fmla="*/ 351 h 648"/>
                <a:gd name="T10" fmla="*/ 13 w 686"/>
                <a:gd name="T11" fmla="*/ 337 h 648"/>
                <a:gd name="T12" fmla="*/ 67 w 686"/>
                <a:gd name="T13" fmla="*/ 186 h 648"/>
                <a:gd name="T14" fmla="*/ 463 w 686"/>
                <a:gd name="T15" fmla="*/ 91 h 648"/>
                <a:gd name="connsiteX0" fmla="*/ 6600 w 9599"/>
                <a:gd name="connsiteY0" fmla="*/ 507 h 8661"/>
                <a:gd name="connsiteX1" fmla="*/ 9559 w 9599"/>
                <a:gd name="connsiteY1" fmla="*/ 4134 h 8661"/>
                <a:gd name="connsiteX2" fmla="*/ 7242 w 9599"/>
                <a:gd name="connsiteY2" fmla="*/ 7884 h 8661"/>
                <a:gd name="connsiteX3" fmla="*/ 2373 w 9599"/>
                <a:gd name="connsiteY3" fmla="*/ 7668 h 8661"/>
                <a:gd name="connsiteX4" fmla="*/ 113 w 9599"/>
                <a:gd name="connsiteY4" fmla="*/ 4520 h 8661"/>
                <a:gd name="connsiteX5" fmla="*/ 41 w 9599"/>
                <a:gd name="connsiteY5" fmla="*/ 4304 h 8661"/>
                <a:gd name="connsiteX6" fmla="*/ 828 w 9599"/>
                <a:gd name="connsiteY6" fmla="*/ 1973 h 8661"/>
                <a:gd name="connsiteX7" fmla="*/ 6600 w 9599"/>
                <a:gd name="connsiteY7" fmla="*/ 507 h 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9" h="8661">
                  <a:moveTo>
                    <a:pt x="6600" y="507"/>
                  </a:moveTo>
                  <a:cubicBezTo>
                    <a:pt x="8116" y="1480"/>
                    <a:pt x="9268" y="2159"/>
                    <a:pt x="9559" y="4134"/>
                  </a:cubicBezTo>
                  <a:cubicBezTo>
                    <a:pt x="9851" y="6140"/>
                    <a:pt x="8524" y="6973"/>
                    <a:pt x="7242" y="7884"/>
                  </a:cubicBezTo>
                  <a:cubicBezTo>
                    <a:pt x="5478" y="9103"/>
                    <a:pt x="2664" y="8779"/>
                    <a:pt x="2373" y="7668"/>
                  </a:cubicBezTo>
                  <a:cubicBezTo>
                    <a:pt x="2125" y="6757"/>
                    <a:pt x="349" y="6464"/>
                    <a:pt x="113" y="4520"/>
                  </a:cubicBezTo>
                  <a:cubicBezTo>
                    <a:pt x="99" y="4458"/>
                    <a:pt x="41" y="4381"/>
                    <a:pt x="41" y="4304"/>
                  </a:cubicBezTo>
                  <a:cubicBezTo>
                    <a:pt x="-18" y="3748"/>
                    <a:pt x="-149" y="2822"/>
                    <a:pt x="828" y="1973"/>
                  </a:cubicBezTo>
                  <a:cubicBezTo>
                    <a:pt x="1382" y="955"/>
                    <a:pt x="4385" y="-897"/>
                    <a:pt x="6600" y="507"/>
                  </a:cubicBezTo>
                  <a:close/>
                </a:path>
              </a:pathLst>
            </a:custGeom>
            <a:noFill/>
            <a:ln w="4763" cap="flat">
              <a:solidFill>
                <a:srgbClr val="CC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3401982" y="1283556"/>
              <a:ext cx="2513290" cy="2158819"/>
            </a:xfrm>
            <a:custGeom>
              <a:avLst/>
              <a:gdLst>
                <a:gd name="T0" fmla="*/ 456 w 645"/>
                <a:gd name="T1" fmla="*/ 98 h 623"/>
                <a:gd name="T2" fmla="*/ 631 w 645"/>
                <a:gd name="T3" fmla="*/ 317 h 623"/>
                <a:gd name="T4" fmla="*/ 487 w 645"/>
                <a:gd name="T5" fmla="*/ 539 h 623"/>
                <a:gd name="T6" fmla="*/ 169 w 645"/>
                <a:gd name="T7" fmla="*/ 525 h 623"/>
                <a:gd name="T8" fmla="*/ 24 w 645"/>
                <a:gd name="T9" fmla="*/ 335 h 623"/>
                <a:gd name="T10" fmla="*/ 18 w 645"/>
                <a:gd name="T11" fmla="*/ 322 h 623"/>
                <a:gd name="T12" fmla="*/ 69 w 645"/>
                <a:gd name="T13" fmla="*/ 176 h 623"/>
                <a:gd name="T14" fmla="*/ 456 w 645"/>
                <a:gd name="T15" fmla="*/ 98 h 623"/>
                <a:gd name="connsiteX0" fmla="*/ 6858 w 9595"/>
                <a:gd name="connsiteY0" fmla="*/ 596 h 8542"/>
                <a:gd name="connsiteX1" fmla="*/ 9571 w 9595"/>
                <a:gd name="connsiteY1" fmla="*/ 4111 h 8542"/>
                <a:gd name="connsiteX2" fmla="*/ 7338 w 9595"/>
                <a:gd name="connsiteY2" fmla="*/ 7675 h 8542"/>
                <a:gd name="connsiteX3" fmla="*/ 2408 w 9595"/>
                <a:gd name="connsiteY3" fmla="*/ 7450 h 8542"/>
                <a:gd name="connsiteX4" fmla="*/ 160 w 9595"/>
                <a:gd name="connsiteY4" fmla="*/ 4400 h 8542"/>
                <a:gd name="connsiteX5" fmla="*/ 67 w 9595"/>
                <a:gd name="connsiteY5" fmla="*/ 4192 h 8542"/>
                <a:gd name="connsiteX6" fmla="*/ 858 w 9595"/>
                <a:gd name="connsiteY6" fmla="*/ 1848 h 8542"/>
                <a:gd name="connsiteX7" fmla="*/ 6858 w 9595"/>
                <a:gd name="connsiteY7" fmla="*/ 596 h 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5" h="8542">
                  <a:moveTo>
                    <a:pt x="6858" y="596"/>
                  </a:moveTo>
                  <a:cubicBezTo>
                    <a:pt x="8315" y="1607"/>
                    <a:pt x="9354" y="2297"/>
                    <a:pt x="9571" y="4111"/>
                  </a:cubicBezTo>
                  <a:cubicBezTo>
                    <a:pt x="9788" y="5941"/>
                    <a:pt x="8517" y="6744"/>
                    <a:pt x="7338" y="7675"/>
                  </a:cubicBezTo>
                  <a:cubicBezTo>
                    <a:pt x="5633" y="9023"/>
                    <a:pt x="2749" y="8686"/>
                    <a:pt x="2408" y="7450"/>
                  </a:cubicBezTo>
                  <a:cubicBezTo>
                    <a:pt x="2145" y="6423"/>
                    <a:pt x="549" y="6118"/>
                    <a:pt x="160" y="4400"/>
                  </a:cubicBezTo>
                  <a:cubicBezTo>
                    <a:pt x="129" y="4352"/>
                    <a:pt x="83" y="4256"/>
                    <a:pt x="67" y="4192"/>
                  </a:cubicBezTo>
                  <a:cubicBezTo>
                    <a:pt x="-10" y="3678"/>
                    <a:pt x="-212" y="2715"/>
                    <a:pt x="858" y="1848"/>
                  </a:cubicBezTo>
                  <a:cubicBezTo>
                    <a:pt x="1354" y="965"/>
                    <a:pt x="4579" y="-977"/>
                    <a:pt x="6858" y="596"/>
                  </a:cubicBezTo>
                  <a:close/>
                </a:path>
              </a:pathLst>
            </a:custGeom>
            <a:noFill/>
            <a:ln w="4763" cap="flat">
              <a:solidFill>
                <a:srgbClr val="CAC9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3525514" y="1343191"/>
              <a:ext cx="2357432" cy="2043039"/>
            </a:xfrm>
            <a:custGeom>
              <a:avLst/>
              <a:gdLst>
                <a:gd name="T0" fmla="*/ 449 w 605"/>
                <a:gd name="T1" fmla="*/ 107 h 600"/>
                <a:gd name="T2" fmla="*/ 596 w 605"/>
                <a:gd name="T3" fmla="*/ 309 h 600"/>
                <a:gd name="T4" fmla="*/ 468 w 605"/>
                <a:gd name="T5" fmla="*/ 511 h 600"/>
                <a:gd name="T6" fmla="*/ 166 w 605"/>
                <a:gd name="T7" fmla="*/ 496 h 600"/>
                <a:gd name="T8" fmla="*/ 30 w 605"/>
                <a:gd name="T9" fmla="*/ 321 h 600"/>
                <a:gd name="T10" fmla="*/ 23 w 605"/>
                <a:gd name="T11" fmla="*/ 309 h 600"/>
                <a:gd name="T12" fmla="*/ 71 w 605"/>
                <a:gd name="T13" fmla="*/ 169 h 600"/>
                <a:gd name="T14" fmla="*/ 449 w 605"/>
                <a:gd name="T15" fmla="*/ 107 h 600"/>
                <a:gd name="connsiteX0" fmla="*/ 7151 w 9593"/>
                <a:gd name="connsiteY0" fmla="*/ 706 h 8395"/>
                <a:gd name="connsiteX1" fmla="*/ 9581 w 9593"/>
                <a:gd name="connsiteY1" fmla="*/ 4073 h 8395"/>
                <a:gd name="connsiteX2" fmla="*/ 7466 w 9593"/>
                <a:gd name="connsiteY2" fmla="*/ 7440 h 8395"/>
                <a:gd name="connsiteX3" fmla="*/ 2474 w 9593"/>
                <a:gd name="connsiteY3" fmla="*/ 7190 h 8395"/>
                <a:gd name="connsiteX4" fmla="*/ 226 w 9593"/>
                <a:gd name="connsiteY4" fmla="*/ 4273 h 8395"/>
                <a:gd name="connsiteX5" fmla="*/ 110 w 9593"/>
                <a:gd name="connsiteY5" fmla="*/ 4073 h 8395"/>
                <a:gd name="connsiteX6" fmla="*/ 904 w 9593"/>
                <a:gd name="connsiteY6" fmla="*/ 1740 h 8395"/>
                <a:gd name="connsiteX7" fmla="*/ 7151 w 9593"/>
                <a:gd name="connsiteY7" fmla="*/ 706 h 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3" h="8395">
                  <a:moveTo>
                    <a:pt x="7151" y="706"/>
                  </a:moveTo>
                  <a:cubicBezTo>
                    <a:pt x="8523" y="1756"/>
                    <a:pt x="9449" y="2456"/>
                    <a:pt x="9581" y="4073"/>
                  </a:cubicBezTo>
                  <a:cubicBezTo>
                    <a:pt x="9730" y="5723"/>
                    <a:pt x="8523" y="6506"/>
                    <a:pt x="7466" y="7440"/>
                  </a:cubicBezTo>
                  <a:cubicBezTo>
                    <a:pt x="5829" y="8923"/>
                    <a:pt x="2854" y="8556"/>
                    <a:pt x="2474" y="7190"/>
                  </a:cubicBezTo>
                  <a:cubicBezTo>
                    <a:pt x="2160" y="6073"/>
                    <a:pt x="645" y="5921"/>
                    <a:pt x="226" y="4273"/>
                  </a:cubicBezTo>
                  <a:cubicBezTo>
                    <a:pt x="193" y="4223"/>
                    <a:pt x="127" y="4140"/>
                    <a:pt x="110" y="4073"/>
                  </a:cubicBezTo>
                  <a:cubicBezTo>
                    <a:pt x="-6" y="3590"/>
                    <a:pt x="-270" y="2606"/>
                    <a:pt x="904" y="1740"/>
                  </a:cubicBezTo>
                  <a:cubicBezTo>
                    <a:pt x="1317" y="990"/>
                    <a:pt x="4788" y="-1077"/>
                    <a:pt x="7151" y="706"/>
                  </a:cubicBezTo>
                  <a:close/>
                </a:path>
              </a:pathLst>
            </a:custGeom>
            <a:noFill/>
            <a:ln w="4763" cap="flat">
              <a:solidFill>
                <a:srgbClr val="C8C7C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Freeform 54"/>
            <p:cNvSpPr>
              <a:spLocks/>
            </p:cNvSpPr>
            <p:nvPr/>
          </p:nvSpPr>
          <p:spPr bwMode="auto">
            <a:xfrm>
              <a:off x="3650081" y="1403056"/>
              <a:ext cx="2205392" cy="1928235"/>
            </a:xfrm>
            <a:custGeom>
              <a:avLst/>
              <a:gdLst>
                <a:gd name="T0" fmla="*/ 442 w 565"/>
                <a:gd name="T1" fmla="*/ 116 h 577"/>
                <a:gd name="T2" fmla="*/ 562 w 565"/>
                <a:gd name="T3" fmla="*/ 302 h 577"/>
                <a:gd name="T4" fmla="*/ 449 w 565"/>
                <a:gd name="T5" fmla="*/ 484 h 577"/>
                <a:gd name="T6" fmla="*/ 163 w 565"/>
                <a:gd name="T7" fmla="*/ 468 h 577"/>
                <a:gd name="T8" fmla="*/ 35 w 565"/>
                <a:gd name="T9" fmla="*/ 307 h 577"/>
                <a:gd name="T10" fmla="*/ 28 w 565"/>
                <a:gd name="T11" fmla="*/ 295 h 577"/>
                <a:gd name="T12" fmla="*/ 73 w 565"/>
                <a:gd name="T13" fmla="*/ 161 h 577"/>
                <a:gd name="T14" fmla="*/ 442 w 565"/>
                <a:gd name="T15" fmla="*/ 116 h 577"/>
                <a:gd name="connsiteX0" fmla="*/ 7489 w 9614"/>
                <a:gd name="connsiteY0" fmla="*/ 830 h 8246"/>
                <a:gd name="connsiteX1" fmla="*/ 9613 w 9614"/>
                <a:gd name="connsiteY1" fmla="*/ 4054 h 8246"/>
                <a:gd name="connsiteX2" fmla="*/ 7613 w 9614"/>
                <a:gd name="connsiteY2" fmla="*/ 7208 h 8246"/>
                <a:gd name="connsiteX3" fmla="*/ 2551 w 9614"/>
                <a:gd name="connsiteY3" fmla="*/ 6931 h 8246"/>
                <a:gd name="connsiteX4" fmla="*/ 285 w 9614"/>
                <a:gd name="connsiteY4" fmla="*/ 4141 h 8246"/>
                <a:gd name="connsiteX5" fmla="*/ 162 w 9614"/>
                <a:gd name="connsiteY5" fmla="*/ 3933 h 8246"/>
                <a:gd name="connsiteX6" fmla="*/ 958 w 9614"/>
                <a:gd name="connsiteY6" fmla="*/ 1610 h 8246"/>
                <a:gd name="connsiteX7" fmla="*/ 7489 w 9614"/>
                <a:gd name="connsiteY7" fmla="*/ 830 h 8246"/>
                <a:gd name="connsiteX0" fmla="*/ 7790 w 10000"/>
                <a:gd name="connsiteY0" fmla="*/ 1007 h 10000"/>
                <a:gd name="connsiteX1" fmla="*/ 9999 w 10000"/>
                <a:gd name="connsiteY1" fmla="*/ 4916 h 10000"/>
                <a:gd name="connsiteX2" fmla="*/ 7919 w 10000"/>
                <a:gd name="connsiteY2" fmla="*/ 8741 h 10000"/>
                <a:gd name="connsiteX3" fmla="*/ 2653 w 10000"/>
                <a:gd name="connsiteY3" fmla="*/ 8405 h 10000"/>
                <a:gd name="connsiteX4" fmla="*/ 296 w 10000"/>
                <a:gd name="connsiteY4" fmla="*/ 5022 h 10000"/>
                <a:gd name="connsiteX5" fmla="*/ 169 w 10000"/>
                <a:gd name="connsiteY5" fmla="*/ 4770 h 10000"/>
                <a:gd name="connsiteX6" fmla="*/ 996 w 10000"/>
                <a:gd name="connsiteY6" fmla="*/ 1952 h 10000"/>
                <a:gd name="connsiteX7" fmla="*/ 7790 w 10000"/>
                <a:gd name="connsiteY7" fmla="*/ 10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7790" y="1007"/>
                  </a:moveTo>
                  <a:cubicBezTo>
                    <a:pt x="9152" y="2310"/>
                    <a:pt x="9944" y="3193"/>
                    <a:pt x="9999" y="4916"/>
                  </a:cubicBezTo>
                  <a:cubicBezTo>
                    <a:pt x="10054" y="6660"/>
                    <a:pt x="8858" y="7585"/>
                    <a:pt x="7919" y="8741"/>
                  </a:cubicBezTo>
                  <a:cubicBezTo>
                    <a:pt x="6298" y="10696"/>
                    <a:pt x="3095" y="10212"/>
                    <a:pt x="2653" y="8405"/>
                  </a:cubicBezTo>
                  <a:cubicBezTo>
                    <a:pt x="2285" y="6892"/>
                    <a:pt x="877" y="6611"/>
                    <a:pt x="296" y="5022"/>
                  </a:cubicBezTo>
                  <a:cubicBezTo>
                    <a:pt x="260" y="4945"/>
                    <a:pt x="186" y="4853"/>
                    <a:pt x="169" y="4770"/>
                  </a:cubicBezTo>
                  <a:cubicBezTo>
                    <a:pt x="2" y="4243"/>
                    <a:pt x="-347" y="3046"/>
                    <a:pt x="996" y="1952"/>
                  </a:cubicBezTo>
                  <a:cubicBezTo>
                    <a:pt x="1346" y="1238"/>
                    <a:pt x="5267" y="-1431"/>
                    <a:pt x="7790" y="1007"/>
                  </a:cubicBezTo>
                  <a:close/>
                </a:path>
              </a:pathLst>
            </a:custGeom>
            <a:noFill/>
            <a:ln w="4763" cap="flat">
              <a:solidFill>
                <a:srgbClr val="C6C5C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5" name="Freeform 55"/>
            <p:cNvSpPr>
              <a:spLocks/>
            </p:cNvSpPr>
            <p:nvPr/>
          </p:nvSpPr>
          <p:spPr bwMode="auto">
            <a:xfrm>
              <a:off x="3775183" y="1461923"/>
              <a:ext cx="2052522" cy="1819180"/>
            </a:xfrm>
            <a:custGeom>
              <a:avLst/>
              <a:gdLst>
                <a:gd name="T0" fmla="*/ 435 w 529"/>
                <a:gd name="T1" fmla="*/ 125 h 556"/>
                <a:gd name="T2" fmla="*/ 527 w 529"/>
                <a:gd name="T3" fmla="*/ 294 h 556"/>
                <a:gd name="T4" fmla="*/ 430 w 529"/>
                <a:gd name="T5" fmla="*/ 456 h 556"/>
                <a:gd name="T6" fmla="*/ 159 w 529"/>
                <a:gd name="T7" fmla="*/ 439 h 556"/>
                <a:gd name="T8" fmla="*/ 41 w 529"/>
                <a:gd name="T9" fmla="*/ 293 h 556"/>
                <a:gd name="T10" fmla="*/ 32 w 529"/>
                <a:gd name="T11" fmla="*/ 282 h 556"/>
                <a:gd name="T12" fmla="*/ 75 w 529"/>
                <a:gd name="T13" fmla="*/ 153 h 556"/>
                <a:gd name="T14" fmla="*/ 435 w 529"/>
                <a:gd name="T15" fmla="*/ 125 h 556"/>
                <a:gd name="connsiteX0" fmla="*/ 7816 w 9556"/>
                <a:gd name="connsiteY0" fmla="*/ 960 h 8070"/>
                <a:gd name="connsiteX1" fmla="*/ 9555 w 9556"/>
                <a:gd name="connsiteY1" fmla="*/ 4000 h 8070"/>
                <a:gd name="connsiteX2" fmla="*/ 7722 w 9556"/>
                <a:gd name="connsiteY2" fmla="*/ 6913 h 8070"/>
                <a:gd name="connsiteX3" fmla="*/ 2599 w 9556"/>
                <a:gd name="connsiteY3" fmla="*/ 6608 h 8070"/>
                <a:gd name="connsiteX4" fmla="*/ 368 w 9556"/>
                <a:gd name="connsiteY4" fmla="*/ 3982 h 8070"/>
                <a:gd name="connsiteX5" fmla="*/ 198 w 9556"/>
                <a:gd name="connsiteY5" fmla="*/ 3784 h 8070"/>
                <a:gd name="connsiteX6" fmla="*/ 1011 w 9556"/>
                <a:gd name="connsiteY6" fmla="*/ 1464 h 8070"/>
                <a:gd name="connsiteX7" fmla="*/ 7816 w 9556"/>
                <a:gd name="connsiteY7" fmla="*/ 960 h 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" h="8070">
                  <a:moveTo>
                    <a:pt x="7816" y="960"/>
                  </a:moveTo>
                  <a:cubicBezTo>
                    <a:pt x="9026" y="2075"/>
                    <a:pt x="9593" y="2813"/>
                    <a:pt x="9555" y="4000"/>
                  </a:cubicBezTo>
                  <a:cubicBezTo>
                    <a:pt x="9498" y="5241"/>
                    <a:pt x="8478" y="5960"/>
                    <a:pt x="7722" y="6913"/>
                  </a:cubicBezTo>
                  <a:cubicBezTo>
                    <a:pt x="6304" y="8712"/>
                    <a:pt x="3090" y="8262"/>
                    <a:pt x="2599" y="6608"/>
                  </a:cubicBezTo>
                  <a:cubicBezTo>
                    <a:pt x="2202" y="5259"/>
                    <a:pt x="965" y="4959"/>
                    <a:pt x="368" y="3982"/>
                  </a:cubicBezTo>
                  <a:cubicBezTo>
                    <a:pt x="330" y="3946"/>
                    <a:pt x="236" y="3856"/>
                    <a:pt x="198" y="3784"/>
                  </a:cubicBezTo>
                  <a:cubicBezTo>
                    <a:pt x="28" y="3388"/>
                    <a:pt x="-407" y="2381"/>
                    <a:pt x="1011" y="1464"/>
                  </a:cubicBezTo>
                  <a:cubicBezTo>
                    <a:pt x="1238" y="1068"/>
                    <a:pt x="5340" y="-1288"/>
                    <a:pt x="7816" y="960"/>
                  </a:cubicBezTo>
                  <a:close/>
                </a:path>
              </a:pathLst>
            </a:custGeom>
            <a:noFill/>
            <a:ln w="4763" cap="flat">
              <a:solidFill>
                <a:srgbClr val="C4C3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3897557" y="1515826"/>
              <a:ext cx="1908319" cy="1712551"/>
            </a:xfrm>
            <a:custGeom>
              <a:avLst/>
              <a:gdLst>
                <a:gd name="T0" fmla="*/ 429 w 501"/>
                <a:gd name="T1" fmla="*/ 136 h 536"/>
                <a:gd name="T2" fmla="*/ 493 w 501"/>
                <a:gd name="T3" fmla="*/ 289 h 536"/>
                <a:gd name="T4" fmla="*/ 411 w 501"/>
                <a:gd name="T5" fmla="*/ 431 h 536"/>
                <a:gd name="T6" fmla="*/ 157 w 501"/>
                <a:gd name="T7" fmla="*/ 413 h 536"/>
                <a:gd name="T8" fmla="*/ 48 w 501"/>
                <a:gd name="T9" fmla="*/ 281 h 536"/>
                <a:gd name="T10" fmla="*/ 38 w 501"/>
                <a:gd name="T11" fmla="*/ 271 h 536"/>
                <a:gd name="T12" fmla="*/ 77 w 501"/>
                <a:gd name="T13" fmla="*/ 147 h 536"/>
                <a:gd name="T14" fmla="*/ 429 w 501"/>
                <a:gd name="T15" fmla="*/ 136 h 536"/>
                <a:gd name="connsiteX0" fmla="*/ 8070 w 9384"/>
                <a:gd name="connsiteY0" fmla="*/ 1121 h 7880"/>
                <a:gd name="connsiteX1" fmla="*/ 9347 w 9384"/>
                <a:gd name="connsiteY1" fmla="*/ 3976 h 7880"/>
                <a:gd name="connsiteX2" fmla="*/ 7711 w 9384"/>
                <a:gd name="connsiteY2" fmla="*/ 6625 h 7880"/>
                <a:gd name="connsiteX3" fmla="*/ 2641 w 9384"/>
                <a:gd name="connsiteY3" fmla="*/ 6289 h 7880"/>
                <a:gd name="connsiteX4" fmla="*/ 465 w 9384"/>
                <a:gd name="connsiteY4" fmla="*/ 3827 h 7880"/>
                <a:gd name="connsiteX5" fmla="*/ 265 w 9384"/>
                <a:gd name="connsiteY5" fmla="*/ 3640 h 7880"/>
                <a:gd name="connsiteX6" fmla="*/ 1044 w 9384"/>
                <a:gd name="connsiteY6" fmla="*/ 1327 h 7880"/>
                <a:gd name="connsiteX7" fmla="*/ 8070 w 9384"/>
                <a:gd name="connsiteY7" fmla="*/ 1121 h 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4" h="7880">
                  <a:moveTo>
                    <a:pt x="8070" y="1121"/>
                  </a:moveTo>
                  <a:cubicBezTo>
                    <a:pt x="9168" y="2259"/>
                    <a:pt x="9507" y="3024"/>
                    <a:pt x="9347" y="3976"/>
                  </a:cubicBezTo>
                  <a:cubicBezTo>
                    <a:pt x="9188" y="4965"/>
                    <a:pt x="8309" y="5655"/>
                    <a:pt x="7711" y="6625"/>
                  </a:cubicBezTo>
                  <a:cubicBezTo>
                    <a:pt x="6513" y="8584"/>
                    <a:pt x="3180" y="8080"/>
                    <a:pt x="2641" y="6289"/>
                  </a:cubicBezTo>
                  <a:cubicBezTo>
                    <a:pt x="2202" y="4797"/>
                    <a:pt x="1051" y="4474"/>
                    <a:pt x="465" y="3827"/>
                  </a:cubicBezTo>
                  <a:cubicBezTo>
                    <a:pt x="405" y="3789"/>
                    <a:pt x="305" y="3696"/>
                    <a:pt x="265" y="3640"/>
                  </a:cubicBezTo>
                  <a:cubicBezTo>
                    <a:pt x="66" y="3285"/>
                    <a:pt x="-493" y="2259"/>
                    <a:pt x="1044" y="1327"/>
                  </a:cubicBezTo>
                  <a:cubicBezTo>
                    <a:pt x="1184" y="1121"/>
                    <a:pt x="5615" y="-1416"/>
                    <a:pt x="8070" y="1121"/>
                  </a:cubicBezTo>
                  <a:close/>
                </a:path>
              </a:pathLst>
            </a:custGeom>
            <a:noFill/>
            <a:ln w="4763" cap="flat">
              <a:solidFill>
                <a:srgbClr val="C2C1C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4 w 518"/>
                <a:gd name="T9" fmla="*/ 269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9" y="289"/>
                    <a:pt x="54" y="269"/>
                  </a:cubicBezTo>
                  <a:cubicBezTo>
                    <a:pt x="51" y="267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noFill/>
            <a:ln w="4763" cap="flat">
              <a:solidFill>
                <a:srgbClr val="C0BF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1 w 518"/>
                <a:gd name="T9" fmla="*/ 267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6" y="287"/>
                    <a:pt x="51" y="267"/>
                  </a:cubicBezTo>
                  <a:cubicBezTo>
                    <a:pt x="48" y="265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3275576" y="1078114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目  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354929" y="1830573"/>
            <a:ext cx="139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CONTENT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335213" y="3843338"/>
            <a:ext cx="682625" cy="673100"/>
            <a:chOff x="2335213" y="3843338"/>
            <a:chExt cx="682625" cy="673100"/>
          </a:xfrm>
        </p:grpSpPr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2335213" y="3843338"/>
              <a:ext cx="682625" cy="673100"/>
              <a:chOff x="1471" y="2421"/>
              <a:chExt cx="430" cy="424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471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1432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462980" y="3947076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2002918" y="46352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noProof="0" dirty="0" smtClean="0">
                <a:solidFill>
                  <a:prstClr val="black"/>
                </a:solidFill>
                <a:latin typeface="微软雅黑"/>
                <a:ea typeface="微软雅黑"/>
              </a:rPr>
              <a:t>游戏背景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5024438" y="3875088"/>
            <a:ext cx="682625" cy="673100"/>
            <a:chOff x="5024438" y="3875088"/>
            <a:chExt cx="682625" cy="673100"/>
          </a:xfrm>
        </p:grpSpPr>
        <p:grpSp>
          <p:nvGrpSpPr>
            <p:cNvPr id="72" name="Group 8"/>
            <p:cNvGrpSpPr>
              <a:grpSpLocks noChangeAspect="1"/>
            </p:cNvGrpSpPr>
            <p:nvPr/>
          </p:nvGrpSpPr>
          <p:grpSpPr bwMode="auto">
            <a:xfrm>
              <a:off x="5024438" y="3875088"/>
              <a:ext cx="682625" cy="673100"/>
              <a:chOff x="3165" y="2441"/>
              <a:chExt cx="430" cy="424"/>
            </a:xfrm>
          </p:grpSpPr>
          <p:sp>
            <p:nvSpPr>
              <p:cNvPr id="73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165" y="244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3126" y="239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153050" y="3978438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692988" y="461429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微软雅黑"/>
                <a:ea typeface="微软雅黑"/>
              </a:rPr>
              <a:t>代码实现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747000" y="3887788"/>
            <a:ext cx="682625" cy="673100"/>
            <a:chOff x="7747000" y="3887788"/>
            <a:chExt cx="682625" cy="673100"/>
          </a:xfrm>
        </p:grpSpPr>
        <p:grpSp>
          <p:nvGrpSpPr>
            <p:cNvPr id="75" name="Group 12"/>
            <p:cNvGrpSpPr>
              <a:grpSpLocks noChangeAspect="1"/>
            </p:cNvGrpSpPr>
            <p:nvPr/>
          </p:nvGrpSpPr>
          <p:grpSpPr bwMode="auto">
            <a:xfrm>
              <a:off x="7747000" y="3887788"/>
              <a:ext cx="682625" cy="673100"/>
              <a:chOff x="4880" y="2449"/>
              <a:chExt cx="430" cy="424"/>
            </a:xfrm>
          </p:grpSpPr>
          <p:sp>
            <p:nvSpPr>
              <p:cNvPr id="76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4880" y="2449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841" y="2398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7875470" y="399168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7432897" y="46391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成果展示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077652" y="46483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noProof="0" dirty="0" smtClean="0">
                <a:solidFill>
                  <a:prstClr val="black"/>
                </a:solidFill>
                <a:latin typeface="微软雅黑"/>
                <a:ea typeface="微软雅黑"/>
              </a:rPr>
              <a:t>交流学习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0412413" y="3843338"/>
            <a:ext cx="682625" cy="673100"/>
            <a:chOff x="10412413" y="3843338"/>
            <a:chExt cx="682625" cy="673100"/>
          </a:xfrm>
        </p:grpSpPr>
        <p:grpSp>
          <p:nvGrpSpPr>
            <p:cNvPr id="78" name="Group 16"/>
            <p:cNvGrpSpPr>
              <a:grpSpLocks noChangeAspect="1"/>
            </p:cNvGrpSpPr>
            <p:nvPr/>
          </p:nvGrpSpPr>
          <p:grpSpPr bwMode="auto">
            <a:xfrm>
              <a:off x="10412413" y="3843338"/>
              <a:ext cx="682625" cy="673100"/>
              <a:chOff x="6559" y="2421"/>
              <a:chExt cx="430" cy="424"/>
            </a:xfrm>
          </p:grpSpPr>
          <p:sp>
            <p:nvSpPr>
              <p:cNvPr id="79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6559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6520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0517027" y="3945432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6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87"/>
    </mc:Choice>
    <mc:Fallback xmlns="">
      <p:transition spd="slow" advClick="0" advTm="1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09 0.112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42861" y="4455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2" grpId="0"/>
      <p:bldP spid="65" grpId="0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5188" y="1424178"/>
            <a:ext cx="10038443" cy="1381243"/>
            <a:chOff x="815854" y="1516908"/>
            <a:chExt cx="5420631" cy="1381243"/>
          </a:xfrm>
        </p:grpSpPr>
        <p:sp>
          <p:nvSpPr>
            <p:cNvPr id="48" name="矩形 47"/>
            <p:cNvSpPr/>
            <p:nvPr/>
          </p:nvSpPr>
          <p:spPr>
            <a:xfrm>
              <a:off x="815854" y="1516908"/>
              <a:ext cx="6537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Calibri Light"/>
                </a:rPr>
                <a:t>按钮</a:t>
              </a:r>
              <a:r>
                <a:rPr lang="zh-CN" altLang="en-US" sz="2000" b="1" dirty="0" smtClean="0">
                  <a:solidFill>
                    <a:prstClr val="black"/>
                  </a:solidFill>
                  <a:latin typeface="Calibri Light"/>
                </a:rPr>
                <a:t>数据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838983" y="1944044"/>
              <a:ext cx="539750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按钮结构众多，基本上每一个界面都有其特化的按钮结构，总体上大致包含了代表按钮位置、按钮状态等各种信息的成员。应用于除动画外所有界面。</a:t>
              </a:r>
            </a:p>
            <a:p>
              <a:pPr lvl="0" algn="just">
                <a:defRPr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按钮数组为按钮结构指针数组，根据不同的按钮需要定义了多个不同的数组，每个数组成员保存着一个按钮的信息。应用于除动画外所有界面。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57188" y="465389"/>
            <a:ext cx="3296499" cy="584775"/>
            <a:chOff x="357188" y="465389"/>
            <a:chExt cx="3296499" cy="584775"/>
          </a:xfrm>
        </p:grpSpPr>
        <p:sp>
          <p:nvSpPr>
            <p:cNvPr id="47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63668" y="5497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noProof="0" dirty="0" smtClean="0">
                  <a:solidFill>
                    <a:prstClr val="black"/>
                  </a:solidFill>
                  <a:latin typeface="Calibri"/>
                </a:rPr>
                <a:t>02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Calibri Light"/>
                </a:rPr>
                <a:t>数据结构设计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19" name="图片 18" descr="2D9QB4T4KYAZDGR(VIW`AXR"/>
          <p:cNvPicPr/>
          <p:nvPr/>
        </p:nvPicPr>
        <p:blipFill>
          <a:blip r:embed="rId3"/>
          <a:stretch>
            <a:fillRect/>
          </a:stretch>
        </p:blipFill>
        <p:spPr>
          <a:xfrm>
            <a:off x="908020" y="3630836"/>
            <a:ext cx="3998652" cy="2617034"/>
          </a:xfrm>
          <a:prstGeom prst="rect">
            <a:avLst/>
          </a:prstGeom>
        </p:spPr>
      </p:pic>
      <p:pic>
        <p:nvPicPr>
          <p:cNvPr id="21" name="图片 20" descr="2IF[ZYN]G~I`4S5KIG(GXFT"/>
          <p:cNvPicPr/>
          <p:nvPr/>
        </p:nvPicPr>
        <p:blipFill>
          <a:blip r:embed="rId4"/>
          <a:stretch>
            <a:fillRect/>
          </a:stretch>
        </p:blipFill>
        <p:spPr>
          <a:xfrm>
            <a:off x="5261550" y="3630836"/>
            <a:ext cx="2562606" cy="2598396"/>
          </a:xfrm>
          <a:prstGeom prst="rect">
            <a:avLst/>
          </a:prstGeom>
        </p:spPr>
      </p:pic>
      <p:pic>
        <p:nvPicPr>
          <p:cNvPr id="22" name="图片 21" descr="4JSFJD)ESB9{E9YUGTR3V0C"/>
          <p:cNvPicPr/>
          <p:nvPr/>
        </p:nvPicPr>
        <p:blipFill>
          <a:blip r:embed="rId5"/>
          <a:stretch>
            <a:fillRect/>
          </a:stretch>
        </p:blipFill>
        <p:spPr>
          <a:xfrm>
            <a:off x="8143073" y="4771907"/>
            <a:ext cx="36480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021053" y="2772556"/>
            <a:ext cx="5444118" cy="1435658"/>
            <a:chOff x="6021053" y="3564126"/>
            <a:chExt cx="5444118" cy="1435658"/>
          </a:xfrm>
        </p:grpSpPr>
        <p:sp>
          <p:nvSpPr>
            <p:cNvPr id="52" name="矩形 51"/>
            <p:cNvSpPr/>
            <p:nvPr/>
          </p:nvSpPr>
          <p:spPr>
            <a:xfrm>
              <a:off x="9998103" y="356412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文本框</a:t>
              </a:r>
              <a:r>
                <a:rPr lang="zh-CN" altLang="en-US" sz="2000" b="1" dirty="0">
                  <a:solidFill>
                    <a:prstClr val="black"/>
                  </a:solidFill>
                  <a:latin typeface="Calibri Light"/>
                </a:rPr>
                <a:t>数据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6021053" y="4261120"/>
              <a:ext cx="539750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文本框结构包含了代表着文本框编号、文本框位置等各种信息的成员。应用于设置界面、存档界面。</a:t>
              </a:r>
            </a:p>
            <a:p>
              <a:pPr lvl="0" algn="just">
                <a:defRPr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</a:rPr>
                <a:t>文本框数组为文本框结构指针数组。仅在设置界面中用到。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57188" y="465389"/>
            <a:ext cx="3296499" cy="584775"/>
            <a:chOff x="357188" y="465389"/>
            <a:chExt cx="3296499" cy="584775"/>
          </a:xfrm>
        </p:grpSpPr>
        <p:sp>
          <p:nvSpPr>
            <p:cNvPr id="47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63668" y="5497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noProof="0" dirty="0" smtClean="0">
                  <a:solidFill>
                    <a:prstClr val="black"/>
                  </a:solidFill>
                  <a:latin typeface="Calibri"/>
                </a:rPr>
                <a:t>02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Calibri Light"/>
                </a:rPr>
                <a:t>数据结构设计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20" name="图片 19" descr="07AT%@W)BEO6DGT){1F$H]6"/>
          <p:cNvPicPr/>
          <p:nvPr/>
        </p:nvPicPr>
        <p:blipFill>
          <a:blip r:embed="rId3"/>
          <a:stretch>
            <a:fillRect/>
          </a:stretch>
        </p:blipFill>
        <p:spPr>
          <a:xfrm>
            <a:off x="1342740" y="2531337"/>
            <a:ext cx="38290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602888"/>
              </p:ext>
            </p:extLst>
          </p:nvPr>
        </p:nvGraphicFramePr>
        <p:xfrm>
          <a:off x="511010" y="1367484"/>
          <a:ext cx="10780094" cy="44015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3638">
                  <a:extLst>
                    <a:ext uri="{9D8B030D-6E8A-4147-A177-3AD203B41FA5}">
                      <a16:colId xmlns:a16="http://schemas.microsoft.com/office/drawing/2014/main" val="4138584048"/>
                    </a:ext>
                  </a:extLst>
                </a:gridCol>
                <a:gridCol w="1452339">
                  <a:extLst>
                    <a:ext uri="{9D8B030D-6E8A-4147-A177-3AD203B41FA5}">
                      <a16:colId xmlns:a16="http://schemas.microsoft.com/office/drawing/2014/main" val="1082236978"/>
                    </a:ext>
                  </a:extLst>
                </a:gridCol>
                <a:gridCol w="1361429">
                  <a:extLst>
                    <a:ext uri="{9D8B030D-6E8A-4147-A177-3AD203B41FA5}">
                      <a16:colId xmlns:a16="http://schemas.microsoft.com/office/drawing/2014/main" val="157847599"/>
                    </a:ext>
                  </a:extLst>
                </a:gridCol>
                <a:gridCol w="1791102">
                  <a:extLst>
                    <a:ext uri="{9D8B030D-6E8A-4147-A177-3AD203B41FA5}">
                      <a16:colId xmlns:a16="http://schemas.microsoft.com/office/drawing/2014/main" val="1106383609"/>
                    </a:ext>
                  </a:extLst>
                </a:gridCol>
                <a:gridCol w="1602011">
                  <a:extLst>
                    <a:ext uri="{9D8B030D-6E8A-4147-A177-3AD203B41FA5}">
                      <a16:colId xmlns:a16="http://schemas.microsoft.com/office/drawing/2014/main" val="64368133"/>
                    </a:ext>
                  </a:extLst>
                </a:gridCol>
                <a:gridCol w="2037970">
                  <a:extLst>
                    <a:ext uri="{9D8B030D-6E8A-4147-A177-3AD203B41FA5}">
                      <a16:colId xmlns:a16="http://schemas.microsoft.com/office/drawing/2014/main" val="3327475418"/>
                    </a:ext>
                  </a:extLst>
                </a:gridCol>
                <a:gridCol w="1731605">
                  <a:extLst>
                    <a:ext uri="{9D8B030D-6E8A-4147-A177-3AD203B41FA5}">
                      <a16:colId xmlns:a16="http://schemas.microsoft.com/office/drawing/2014/main" val="4286918079"/>
                    </a:ext>
                  </a:extLst>
                </a:gridCol>
              </a:tblGrid>
              <a:tr h="624279">
                <a:tc gridSpan="2">
                  <a:txBody>
                    <a:bodyPr/>
                    <a:lstStyle/>
                    <a:p>
                      <a:endParaRPr lang="zh-CN" altLang="en-US" sz="2500" dirty="0"/>
                    </a:p>
                  </a:txBody>
                  <a:tcPr marL="94942" marR="94942" marT="47471" marB="47471"/>
                </a:tc>
                <a:tc h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 marL="141288" marR="141288" marT="70644" marB="7064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初始化图形界面</a:t>
                      </a: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注册鼠标回调函数</a:t>
                      </a: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注册定时器回调函数</a:t>
                      </a: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注册键盘消息回调函数</a:t>
                      </a: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注册字符消息回调函数</a:t>
                      </a:r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478672532"/>
                  </a:ext>
                </a:extLst>
              </a:tr>
              <a:tr h="372379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degree</a:t>
                      </a:r>
                      <a:endParaRPr lang="zh-CN" altLang="en-US" sz="13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0:</a:t>
                      </a:r>
                      <a:r>
                        <a:rPr lang="zh-CN" altLang="en-US" sz="1300" dirty="0" smtClean="0"/>
                        <a:t>播放开场动画</a:t>
                      </a:r>
                      <a:endParaRPr lang="zh-CN" altLang="en-US" sz="13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err="1" smtClean="0"/>
                        <a:t>Timer_spiral</a:t>
                      </a:r>
                      <a:r>
                        <a:rPr lang="en-US" altLang="zh-CN" sz="1300" dirty="0" smtClean="0"/>
                        <a:t>(0)</a:t>
                      </a:r>
                      <a:endParaRPr lang="zh-CN" altLang="en-US" sz="13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err="1" smtClean="0"/>
                        <a:t>Ketboard_spiral</a:t>
                      </a:r>
                      <a:r>
                        <a:rPr lang="en-US" altLang="zh-CN" sz="1300" dirty="0" smtClean="0"/>
                        <a:t>(0)</a:t>
                      </a:r>
                      <a:endParaRPr lang="zh-CN" altLang="en-US" sz="13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4160899149"/>
                  </a:ext>
                </a:extLst>
              </a:tr>
              <a:tr h="372379"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 marL="141288" marR="141288" marT="70644" marB="70644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1:</a:t>
                      </a:r>
                      <a:r>
                        <a:rPr lang="zh-CN" altLang="en-US" sz="1300" dirty="0" smtClean="0"/>
                        <a:t>主菜单</a:t>
                      </a:r>
                      <a:endParaRPr lang="zh-CN" altLang="en-US" sz="13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kern="1200" dirty="0" err="1" smtClean="0"/>
                        <a:t>Mouse_StartMenu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en-US" altLang="zh-CN" sz="13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234762021"/>
                  </a:ext>
                </a:extLst>
              </a:tr>
              <a:tr h="372379">
                <a:tc vMerge="1"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 marL="141288" marR="141288" marT="70644" marB="70644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2:</a:t>
                      </a:r>
                      <a:r>
                        <a:rPr lang="zh-CN" altLang="en-US" sz="1300" dirty="0" smtClean="0"/>
                        <a:t>设置</a:t>
                      </a:r>
                      <a:endParaRPr lang="zh-CN" altLang="en-US" sz="13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300" kern="1200" dirty="0" err="1" smtClean="0"/>
                        <a:t>Mouse_about_Setting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kern="1200" dirty="0" err="1" smtClean="0"/>
                        <a:t>KeyBoard_about_Setting</a:t>
                      </a:r>
                      <a:endParaRPr lang="en-US" altLang="zh-CN" sz="13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kern="1200" dirty="0" err="1" smtClean="0"/>
                        <a:t>Char_about_Setting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4231243394"/>
                  </a:ext>
                </a:extLst>
              </a:tr>
              <a:tr h="372379">
                <a:tc vMerge="1"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 marL="141288" marR="141288" marT="70644" marB="70644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3:</a:t>
                      </a:r>
                      <a:r>
                        <a:rPr lang="zh-CN" altLang="en-US" sz="1300" dirty="0" smtClean="0"/>
                        <a:t>游戏主函数</a:t>
                      </a:r>
                      <a:endParaRPr lang="zh-CN" altLang="en-US" sz="13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kern="1200" dirty="0" smtClean="0"/>
                        <a:t>Mouse_Map1 </a:t>
                      </a:r>
                      <a:endParaRPr lang="en-US" altLang="zh-CN" sz="13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kern="1200" dirty="0" smtClean="0"/>
                        <a:t>Timer_Map1()</a:t>
                      </a:r>
                      <a:endParaRPr lang="en-US" altLang="zh-CN" sz="13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kern="1200" dirty="0" smtClean="0"/>
                        <a:t>KeyBoard_Map1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2127010214"/>
                  </a:ext>
                </a:extLst>
              </a:tr>
              <a:tr h="372379">
                <a:tc vMerge="1"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 marL="141288" marR="141288" marT="70644" marB="70644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4:</a:t>
                      </a:r>
                      <a:r>
                        <a:rPr lang="zh-CN" altLang="en-US" sz="1300" dirty="0" smtClean="0"/>
                        <a:t>载入</a:t>
                      </a:r>
                      <a:endParaRPr lang="zh-CN" altLang="en-US" sz="13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kern="1200" dirty="0" err="1" smtClean="0"/>
                        <a:t>Mouse_about_Read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2894423414"/>
                  </a:ext>
                </a:extLst>
              </a:tr>
              <a:tr h="372379"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 marL="141288" marR="141288" marT="70644" marB="70644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5:</a:t>
                      </a:r>
                      <a:r>
                        <a:rPr lang="zh-CN" altLang="en-US" sz="1300" dirty="0" smtClean="0"/>
                        <a:t>保存</a:t>
                      </a:r>
                      <a:endParaRPr lang="zh-CN" altLang="en-US" sz="13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kern="1200" dirty="0" err="1" smtClean="0"/>
                        <a:t>Mouse_about_Save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kern="1200" dirty="0" err="1" smtClean="0"/>
                        <a:t>Char_about_Save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2800100370"/>
                  </a:ext>
                </a:extLst>
              </a:tr>
              <a:tr h="487876">
                <a:tc vMerge="1">
                  <a:txBody>
                    <a:bodyPr/>
                    <a:lstStyle/>
                    <a:p>
                      <a:endParaRPr lang="zh-CN" altLang="en-US" sz="2800"/>
                    </a:p>
                  </a:txBody>
                  <a:tcPr marL="141288" marR="141288" marT="70644" marB="70644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6:</a:t>
                      </a:r>
                      <a:r>
                        <a:rPr lang="zh-CN" altLang="en-US" sz="1300" dirty="0" smtClean="0"/>
                        <a:t>主菜单帮助</a:t>
                      </a:r>
                      <a:endParaRPr lang="en-US" altLang="zh-CN" sz="1300" dirty="0" smtClean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kern="1200" dirty="0" err="1" smtClean="0"/>
                        <a:t>Mouse_about_Help</a:t>
                      </a:r>
                      <a:r>
                        <a:rPr lang="en-US" altLang="zh-CN" sz="1300" kern="1200" dirty="0" smtClean="0"/>
                        <a:t> </a:t>
                      </a:r>
                    </a:p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3575758370"/>
                  </a:ext>
                </a:extLst>
              </a:tr>
              <a:tr h="4878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7:</a:t>
                      </a:r>
                      <a:r>
                        <a:rPr lang="zh-CN" altLang="en-US" sz="1300" dirty="0" smtClean="0"/>
                        <a:t>游戏中帮助</a:t>
                      </a:r>
                      <a:endParaRPr lang="en-US" altLang="zh-CN" sz="1300" dirty="0" smtClean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kern="1200" dirty="0" err="1" smtClean="0"/>
                        <a:t>Mouse_about_Help</a:t>
                      </a:r>
                      <a:r>
                        <a:rPr lang="en-US" altLang="zh-CN" sz="1300" kern="1200" dirty="0" smtClean="0"/>
                        <a:t> </a:t>
                      </a:r>
                    </a:p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143099488"/>
                  </a:ext>
                </a:extLst>
              </a:tr>
              <a:tr h="4878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8:</a:t>
                      </a:r>
                      <a:r>
                        <a:rPr lang="zh-CN" altLang="en-US" sz="1300" dirty="0" smtClean="0"/>
                        <a:t>暂停</a:t>
                      </a:r>
                      <a:endParaRPr lang="en-US" altLang="zh-CN" sz="1300" dirty="0" smtClean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r>
                        <a:rPr lang="en-US" altLang="zh-CN" sz="1300" kern="1200" dirty="0" smtClean="0"/>
                        <a:t>Mouse_Map1</a:t>
                      </a:r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kern="1200" dirty="0" err="1" smtClean="0"/>
                        <a:t>KeyBoard_about_MenuBar</a:t>
                      </a:r>
                      <a:endParaRPr lang="en-US" altLang="zh-CN" sz="13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tc>
                  <a:txBody>
                    <a:bodyPr/>
                    <a:lstStyle/>
                    <a:p>
                      <a:endParaRPr lang="zh-CN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42" marR="94942" marT="47471" marB="47471"/>
                </a:tc>
                <a:extLst>
                  <a:ext uri="{0D108BD9-81ED-4DB2-BD59-A6C34878D82A}">
                    <a16:rowId xmlns:a16="http://schemas.microsoft.com/office/drawing/2014/main" val="2581101085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3796497" y="438769"/>
            <a:ext cx="5245840" cy="644937"/>
            <a:chOff x="357188" y="500063"/>
            <a:chExt cx="3501459" cy="528166"/>
          </a:xfrm>
        </p:grpSpPr>
        <p:sp>
          <p:nvSpPr>
            <p:cNvPr id="14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32399" y="549332"/>
              <a:ext cx="2626248" cy="478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函数结构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11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0" y="66675"/>
            <a:ext cx="5359400" cy="6604000"/>
          </a:xfrm>
          <a:custGeom>
            <a:avLst/>
            <a:gdLst>
              <a:gd name="T0" fmla="*/ 0 w 3376"/>
              <a:gd name="T1" fmla="*/ 0 h 4160"/>
              <a:gd name="T2" fmla="*/ 3376 w 3376"/>
              <a:gd name="T3" fmla="*/ 1881 h 4160"/>
              <a:gd name="T4" fmla="*/ 253 w 3376"/>
              <a:gd name="T5" fmla="*/ 4160 h 4160"/>
              <a:gd name="T6" fmla="*/ 0 w 3376"/>
              <a:gd name="T7" fmla="*/ 0 h 4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60">
                <a:moveTo>
                  <a:pt x="0" y="0"/>
                </a:moveTo>
                <a:lnTo>
                  <a:pt x="3376" y="1881"/>
                </a:lnTo>
                <a:lnTo>
                  <a:pt x="253" y="4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0" y="57150"/>
            <a:ext cx="5359400" cy="6532562"/>
          </a:xfrm>
          <a:custGeom>
            <a:avLst/>
            <a:gdLst>
              <a:gd name="T0" fmla="*/ 0 w 3376"/>
              <a:gd name="T1" fmla="*/ 0 h 4115"/>
              <a:gd name="T2" fmla="*/ 3376 w 3376"/>
              <a:gd name="T3" fmla="*/ 1887 h 4115"/>
              <a:gd name="T4" fmla="*/ 217 w 3376"/>
              <a:gd name="T5" fmla="*/ 4115 h 4115"/>
              <a:gd name="T6" fmla="*/ 0 w 3376"/>
              <a:gd name="T7" fmla="*/ 0 h 4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15">
                <a:moveTo>
                  <a:pt x="0" y="0"/>
                </a:moveTo>
                <a:lnTo>
                  <a:pt x="3376" y="1887"/>
                </a:lnTo>
                <a:lnTo>
                  <a:pt x="217" y="4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0" y="41275"/>
            <a:ext cx="5359400" cy="6473825"/>
          </a:xfrm>
          <a:custGeom>
            <a:avLst/>
            <a:gdLst>
              <a:gd name="T0" fmla="*/ 0 w 3376"/>
              <a:gd name="T1" fmla="*/ 0 h 4078"/>
              <a:gd name="T2" fmla="*/ 3376 w 3376"/>
              <a:gd name="T3" fmla="*/ 1897 h 4078"/>
              <a:gd name="T4" fmla="*/ 181 w 3376"/>
              <a:gd name="T5" fmla="*/ 4078 h 4078"/>
              <a:gd name="T6" fmla="*/ 0 w 3376"/>
              <a:gd name="T7" fmla="*/ 0 h 4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78">
                <a:moveTo>
                  <a:pt x="0" y="0"/>
                </a:moveTo>
                <a:lnTo>
                  <a:pt x="3376" y="1897"/>
                </a:lnTo>
                <a:lnTo>
                  <a:pt x="181" y="4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0" y="33337"/>
            <a:ext cx="5359400" cy="6399212"/>
          </a:xfrm>
          <a:custGeom>
            <a:avLst/>
            <a:gdLst>
              <a:gd name="T0" fmla="*/ 0 w 3376"/>
              <a:gd name="T1" fmla="*/ 0 h 4031"/>
              <a:gd name="T2" fmla="*/ 3376 w 3376"/>
              <a:gd name="T3" fmla="*/ 1902 h 4031"/>
              <a:gd name="T4" fmla="*/ 144 w 3376"/>
              <a:gd name="T5" fmla="*/ 4031 h 4031"/>
              <a:gd name="T6" fmla="*/ 0 w 3376"/>
              <a:gd name="T7" fmla="*/ 0 h 4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31">
                <a:moveTo>
                  <a:pt x="0" y="0"/>
                </a:moveTo>
                <a:lnTo>
                  <a:pt x="3376" y="1902"/>
                </a:lnTo>
                <a:lnTo>
                  <a:pt x="144" y="40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0" y="25400"/>
            <a:ext cx="5359400" cy="6334125"/>
          </a:xfrm>
          <a:custGeom>
            <a:avLst/>
            <a:gdLst>
              <a:gd name="T0" fmla="*/ 0 w 3376"/>
              <a:gd name="T1" fmla="*/ 0 h 3990"/>
              <a:gd name="T2" fmla="*/ 3376 w 3376"/>
              <a:gd name="T3" fmla="*/ 1907 h 3990"/>
              <a:gd name="T4" fmla="*/ 108 w 3376"/>
              <a:gd name="T5" fmla="*/ 3990 h 3990"/>
              <a:gd name="T6" fmla="*/ 0 w 3376"/>
              <a:gd name="T7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90">
                <a:moveTo>
                  <a:pt x="0" y="0"/>
                </a:moveTo>
                <a:lnTo>
                  <a:pt x="3376" y="1907"/>
                </a:lnTo>
                <a:lnTo>
                  <a:pt x="108" y="3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0" y="17462"/>
            <a:ext cx="5359400" cy="6259512"/>
          </a:xfrm>
          <a:custGeom>
            <a:avLst/>
            <a:gdLst>
              <a:gd name="T0" fmla="*/ 0 w 3376"/>
              <a:gd name="T1" fmla="*/ 0 h 3943"/>
              <a:gd name="T2" fmla="*/ 3376 w 3376"/>
              <a:gd name="T3" fmla="*/ 1912 h 3943"/>
              <a:gd name="T4" fmla="*/ 72 w 3376"/>
              <a:gd name="T5" fmla="*/ 3943 h 3943"/>
              <a:gd name="T6" fmla="*/ 0 w 3376"/>
              <a:gd name="T7" fmla="*/ 0 h 3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43">
                <a:moveTo>
                  <a:pt x="0" y="0"/>
                </a:moveTo>
                <a:lnTo>
                  <a:pt x="3376" y="1912"/>
                </a:lnTo>
                <a:lnTo>
                  <a:pt x="72" y="3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0" y="7937"/>
            <a:ext cx="5359400" cy="6196012"/>
          </a:xfrm>
          <a:custGeom>
            <a:avLst/>
            <a:gdLst>
              <a:gd name="T0" fmla="*/ 0 w 3376"/>
              <a:gd name="T1" fmla="*/ 0 h 3903"/>
              <a:gd name="T2" fmla="*/ 3376 w 3376"/>
              <a:gd name="T3" fmla="*/ 1918 h 3903"/>
              <a:gd name="T4" fmla="*/ 36 w 3376"/>
              <a:gd name="T5" fmla="*/ 3903 h 3903"/>
              <a:gd name="T6" fmla="*/ 0 w 3376"/>
              <a:gd name="T7" fmla="*/ 0 h 3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03">
                <a:moveTo>
                  <a:pt x="0" y="0"/>
                </a:moveTo>
                <a:lnTo>
                  <a:pt x="3376" y="1918"/>
                </a:lnTo>
                <a:lnTo>
                  <a:pt x="36" y="39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8088312" y="1746250"/>
            <a:ext cx="4103688" cy="5062537"/>
          </a:xfrm>
          <a:custGeom>
            <a:avLst/>
            <a:gdLst>
              <a:gd name="T0" fmla="*/ 2585 w 2585"/>
              <a:gd name="T1" fmla="*/ 3189 h 3189"/>
              <a:gd name="T2" fmla="*/ 0 w 2585"/>
              <a:gd name="T3" fmla="*/ 1747 h 3189"/>
              <a:gd name="T4" fmla="*/ 2394 w 2585"/>
              <a:gd name="T5" fmla="*/ 0 h 3189"/>
              <a:gd name="T6" fmla="*/ 2585 w 2585"/>
              <a:gd name="T7" fmla="*/ 3189 h 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89">
                <a:moveTo>
                  <a:pt x="2585" y="3189"/>
                </a:moveTo>
                <a:lnTo>
                  <a:pt x="0" y="1747"/>
                </a:lnTo>
                <a:lnTo>
                  <a:pt x="2394" y="0"/>
                </a:lnTo>
                <a:lnTo>
                  <a:pt x="2585" y="318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8088312" y="1811338"/>
            <a:ext cx="4103688" cy="5005387"/>
          </a:xfrm>
          <a:custGeom>
            <a:avLst/>
            <a:gdLst>
              <a:gd name="T0" fmla="*/ 2585 w 2585"/>
              <a:gd name="T1" fmla="*/ 3153 h 3153"/>
              <a:gd name="T2" fmla="*/ 0 w 2585"/>
              <a:gd name="T3" fmla="*/ 1706 h 3153"/>
              <a:gd name="T4" fmla="*/ 2419 w 2585"/>
              <a:gd name="T5" fmla="*/ 0 h 3153"/>
              <a:gd name="T6" fmla="*/ 2585 w 2585"/>
              <a:gd name="T7" fmla="*/ 3153 h 3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53">
                <a:moveTo>
                  <a:pt x="2585" y="3153"/>
                </a:moveTo>
                <a:lnTo>
                  <a:pt x="0" y="1706"/>
                </a:lnTo>
                <a:lnTo>
                  <a:pt x="2419" y="0"/>
                </a:lnTo>
                <a:lnTo>
                  <a:pt x="2585" y="3153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088312" y="1868488"/>
            <a:ext cx="4103688" cy="4956175"/>
          </a:xfrm>
          <a:custGeom>
            <a:avLst/>
            <a:gdLst>
              <a:gd name="T0" fmla="*/ 2585 w 2585"/>
              <a:gd name="T1" fmla="*/ 3122 h 3122"/>
              <a:gd name="T2" fmla="*/ 0 w 2585"/>
              <a:gd name="T3" fmla="*/ 1670 h 3122"/>
              <a:gd name="T4" fmla="*/ 2445 w 2585"/>
              <a:gd name="T5" fmla="*/ 0 h 3122"/>
              <a:gd name="T6" fmla="*/ 2585 w 2585"/>
              <a:gd name="T7" fmla="*/ 3122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22">
                <a:moveTo>
                  <a:pt x="2585" y="3122"/>
                </a:moveTo>
                <a:lnTo>
                  <a:pt x="0" y="1670"/>
                </a:lnTo>
                <a:lnTo>
                  <a:pt x="2445" y="0"/>
                </a:lnTo>
                <a:lnTo>
                  <a:pt x="2585" y="3122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8088312" y="1927225"/>
            <a:ext cx="4103688" cy="4906962"/>
          </a:xfrm>
          <a:custGeom>
            <a:avLst/>
            <a:gdLst>
              <a:gd name="T0" fmla="*/ 2585 w 2585"/>
              <a:gd name="T1" fmla="*/ 3091 h 3091"/>
              <a:gd name="T2" fmla="*/ 0 w 2585"/>
              <a:gd name="T3" fmla="*/ 1633 h 3091"/>
              <a:gd name="T4" fmla="*/ 2476 w 2585"/>
              <a:gd name="T5" fmla="*/ 0 h 3091"/>
              <a:gd name="T6" fmla="*/ 2585 w 2585"/>
              <a:gd name="T7" fmla="*/ 3091 h 3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91">
                <a:moveTo>
                  <a:pt x="2585" y="3091"/>
                </a:moveTo>
                <a:lnTo>
                  <a:pt x="0" y="1633"/>
                </a:lnTo>
                <a:lnTo>
                  <a:pt x="2476" y="0"/>
                </a:lnTo>
                <a:lnTo>
                  <a:pt x="2585" y="3091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8088312" y="1992313"/>
            <a:ext cx="4103688" cy="4841875"/>
          </a:xfrm>
          <a:custGeom>
            <a:avLst/>
            <a:gdLst>
              <a:gd name="T0" fmla="*/ 2585 w 2585"/>
              <a:gd name="T1" fmla="*/ 3050 h 3050"/>
              <a:gd name="T2" fmla="*/ 0 w 2585"/>
              <a:gd name="T3" fmla="*/ 1592 h 3050"/>
              <a:gd name="T4" fmla="*/ 2502 w 2585"/>
              <a:gd name="T5" fmla="*/ 0 h 3050"/>
              <a:gd name="T6" fmla="*/ 2585 w 2585"/>
              <a:gd name="T7" fmla="*/ 3050 h 3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50">
                <a:moveTo>
                  <a:pt x="2585" y="3050"/>
                </a:moveTo>
                <a:lnTo>
                  <a:pt x="0" y="1592"/>
                </a:lnTo>
                <a:lnTo>
                  <a:pt x="2502" y="0"/>
                </a:lnTo>
                <a:lnTo>
                  <a:pt x="2585" y="305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8088312" y="2049463"/>
            <a:ext cx="4103688" cy="4792662"/>
          </a:xfrm>
          <a:custGeom>
            <a:avLst/>
            <a:gdLst>
              <a:gd name="T0" fmla="*/ 2585 w 2585"/>
              <a:gd name="T1" fmla="*/ 3019 h 3019"/>
              <a:gd name="T2" fmla="*/ 0 w 2585"/>
              <a:gd name="T3" fmla="*/ 1556 h 3019"/>
              <a:gd name="T4" fmla="*/ 2533 w 2585"/>
              <a:gd name="T5" fmla="*/ 0 h 3019"/>
              <a:gd name="T6" fmla="*/ 2585 w 2585"/>
              <a:gd name="T7" fmla="*/ 3019 h 3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19">
                <a:moveTo>
                  <a:pt x="2585" y="3019"/>
                </a:moveTo>
                <a:lnTo>
                  <a:pt x="0" y="1556"/>
                </a:lnTo>
                <a:lnTo>
                  <a:pt x="2533" y="0"/>
                </a:lnTo>
                <a:lnTo>
                  <a:pt x="2585" y="301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8088312" y="2106613"/>
            <a:ext cx="4103688" cy="4743450"/>
          </a:xfrm>
          <a:custGeom>
            <a:avLst/>
            <a:gdLst>
              <a:gd name="T0" fmla="*/ 2585 w 2585"/>
              <a:gd name="T1" fmla="*/ 2988 h 2988"/>
              <a:gd name="T2" fmla="*/ 0 w 2585"/>
              <a:gd name="T3" fmla="*/ 1520 h 2988"/>
              <a:gd name="T4" fmla="*/ 2559 w 2585"/>
              <a:gd name="T5" fmla="*/ 0 h 2988"/>
              <a:gd name="T6" fmla="*/ 2585 w 2585"/>
              <a:gd name="T7" fmla="*/ 2988 h 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88">
                <a:moveTo>
                  <a:pt x="2585" y="2988"/>
                </a:moveTo>
                <a:lnTo>
                  <a:pt x="0" y="1520"/>
                </a:lnTo>
                <a:lnTo>
                  <a:pt x="2559" y="0"/>
                </a:lnTo>
                <a:lnTo>
                  <a:pt x="2585" y="2988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538897" y="1372152"/>
            <a:ext cx="6309681" cy="697440"/>
            <a:chOff x="2538897" y="1372152"/>
            <a:chExt cx="6309681" cy="69744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538897" y="1744126"/>
              <a:ext cx="2820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3249637" y="1372152"/>
              <a:ext cx="22124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1)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初始化函数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375183" y="1731038"/>
              <a:ext cx="44733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玩家数据、地图数据、按钮数据等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022261" y="4907888"/>
            <a:ext cx="4669988" cy="705411"/>
            <a:chOff x="5022261" y="4907888"/>
            <a:chExt cx="4669988" cy="70541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871746" y="5246982"/>
              <a:ext cx="2820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6786096" y="4907888"/>
              <a:ext cx="22124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Calibri"/>
                </a:rPr>
                <a:t>2</a:t>
              </a: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）画图</a:t>
              </a:r>
              <a:r>
                <a:rPr lang="zh-CN" altLang="en-US" sz="2000" b="1" dirty="0" smtClean="0">
                  <a:solidFill>
                    <a:prstClr val="black"/>
                  </a:solidFill>
                  <a:latin typeface="Calibri"/>
                </a:rPr>
                <a:t>函数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022261" y="5274745"/>
              <a:ext cx="44733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界面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 flipV="1">
            <a:off x="5582631" y="3948432"/>
            <a:ext cx="471783" cy="2558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7634475" y="2966573"/>
            <a:ext cx="274347" cy="1487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5582631" y="2674699"/>
            <a:ext cx="2626248" cy="1152276"/>
            <a:chOff x="-337017" y="500063"/>
            <a:chExt cx="2626248" cy="1068000"/>
          </a:xfrm>
        </p:grpSpPr>
        <p:sp>
          <p:nvSpPr>
            <p:cNvPr id="35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11188" y="544295"/>
              <a:ext cx="550151" cy="484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noProof="0" dirty="0" smtClean="0">
                  <a:solidFill>
                    <a:prstClr val="black"/>
                  </a:solidFill>
                  <a:latin typeface="Calibri"/>
                </a:rPr>
                <a:t>03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-337017" y="983288"/>
              <a:ext cx="2626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 smtClean="0">
                  <a:solidFill>
                    <a:prstClr val="black"/>
                  </a:solidFill>
                  <a:latin typeface="Calibri Light"/>
                </a:rPr>
                <a:t>函数功能描述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32" name="图片 31" descr="1C6@P6F15J~ROLN$X4@T{4Q"/>
          <p:cNvPicPr/>
          <p:nvPr/>
        </p:nvPicPr>
        <p:blipFill>
          <a:blip r:embed="rId3"/>
          <a:stretch>
            <a:fillRect/>
          </a:stretch>
        </p:blipFill>
        <p:spPr>
          <a:xfrm>
            <a:off x="561161" y="878863"/>
            <a:ext cx="3131245" cy="1786798"/>
          </a:xfrm>
          <a:prstGeom prst="rect">
            <a:avLst/>
          </a:prstGeom>
        </p:spPr>
      </p:pic>
      <p:pic>
        <p:nvPicPr>
          <p:cNvPr id="33" name="Picture 24"/>
          <p:cNvPicPr/>
          <p:nvPr/>
        </p:nvPicPr>
        <p:blipFill>
          <a:blip r:embed="rId4"/>
          <a:stretch>
            <a:fillRect/>
          </a:stretch>
        </p:blipFill>
        <p:spPr>
          <a:xfrm>
            <a:off x="1516984" y="2948742"/>
            <a:ext cx="3113405" cy="3136265"/>
          </a:xfrm>
          <a:prstGeom prst="rect">
            <a:avLst/>
          </a:prstGeom>
        </p:spPr>
      </p:pic>
      <p:pic>
        <p:nvPicPr>
          <p:cNvPr id="38" name="图片 37" descr="A4GWUEKLJ8Y(L888DR{R9CU"/>
          <p:cNvPicPr/>
          <p:nvPr/>
        </p:nvPicPr>
        <p:blipFill>
          <a:blip r:embed="rId5"/>
          <a:stretch>
            <a:fillRect/>
          </a:stretch>
        </p:blipFill>
        <p:spPr>
          <a:xfrm>
            <a:off x="8383203" y="558602"/>
            <a:ext cx="3017520" cy="2390140"/>
          </a:xfrm>
          <a:prstGeom prst="rect">
            <a:avLst/>
          </a:prstGeom>
        </p:spPr>
      </p:pic>
      <p:pic>
        <p:nvPicPr>
          <p:cNvPr id="39" name="图片 38" descr="[_YD`8INRXGQ9`7LF]H~ZEM"/>
          <p:cNvPicPr/>
          <p:nvPr/>
        </p:nvPicPr>
        <p:blipFill>
          <a:blip r:embed="rId6"/>
          <a:stretch>
            <a:fillRect/>
          </a:stretch>
        </p:blipFill>
        <p:spPr>
          <a:xfrm>
            <a:off x="9321906" y="3320402"/>
            <a:ext cx="2227580" cy="1140460"/>
          </a:xfrm>
          <a:prstGeom prst="rect">
            <a:avLst/>
          </a:prstGeom>
        </p:spPr>
      </p:pic>
      <p:pic>
        <p:nvPicPr>
          <p:cNvPr id="41" name="图片 40" descr="S)BC]_P~IV@)5N1U%5XFT47"/>
          <p:cNvPicPr/>
          <p:nvPr/>
        </p:nvPicPr>
        <p:blipFill>
          <a:blip r:embed="rId7"/>
          <a:stretch>
            <a:fillRect/>
          </a:stretch>
        </p:blipFill>
        <p:spPr>
          <a:xfrm>
            <a:off x="9300951" y="4676892"/>
            <a:ext cx="2248535" cy="11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5520"/>
      </p:ext>
    </p:extLst>
  </p:cSld>
  <p:clrMapOvr>
    <a:masterClrMapping/>
  </p:clrMapOvr>
  <p:transition spd="slow" advClick="0" advTm="0">
    <p:randomBar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0" y="66675"/>
            <a:ext cx="5359400" cy="6604000"/>
          </a:xfrm>
          <a:custGeom>
            <a:avLst/>
            <a:gdLst>
              <a:gd name="T0" fmla="*/ 0 w 3376"/>
              <a:gd name="T1" fmla="*/ 0 h 4160"/>
              <a:gd name="T2" fmla="*/ 3376 w 3376"/>
              <a:gd name="T3" fmla="*/ 1881 h 4160"/>
              <a:gd name="T4" fmla="*/ 253 w 3376"/>
              <a:gd name="T5" fmla="*/ 4160 h 4160"/>
              <a:gd name="T6" fmla="*/ 0 w 3376"/>
              <a:gd name="T7" fmla="*/ 0 h 4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60">
                <a:moveTo>
                  <a:pt x="0" y="0"/>
                </a:moveTo>
                <a:lnTo>
                  <a:pt x="3376" y="1881"/>
                </a:lnTo>
                <a:lnTo>
                  <a:pt x="253" y="4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0" y="57150"/>
            <a:ext cx="5359400" cy="6532562"/>
          </a:xfrm>
          <a:custGeom>
            <a:avLst/>
            <a:gdLst>
              <a:gd name="T0" fmla="*/ 0 w 3376"/>
              <a:gd name="T1" fmla="*/ 0 h 4115"/>
              <a:gd name="T2" fmla="*/ 3376 w 3376"/>
              <a:gd name="T3" fmla="*/ 1887 h 4115"/>
              <a:gd name="T4" fmla="*/ 217 w 3376"/>
              <a:gd name="T5" fmla="*/ 4115 h 4115"/>
              <a:gd name="T6" fmla="*/ 0 w 3376"/>
              <a:gd name="T7" fmla="*/ 0 h 4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115">
                <a:moveTo>
                  <a:pt x="0" y="0"/>
                </a:moveTo>
                <a:lnTo>
                  <a:pt x="3376" y="1887"/>
                </a:lnTo>
                <a:lnTo>
                  <a:pt x="217" y="4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0" y="41275"/>
            <a:ext cx="5359400" cy="6473825"/>
          </a:xfrm>
          <a:custGeom>
            <a:avLst/>
            <a:gdLst>
              <a:gd name="T0" fmla="*/ 0 w 3376"/>
              <a:gd name="T1" fmla="*/ 0 h 4078"/>
              <a:gd name="T2" fmla="*/ 3376 w 3376"/>
              <a:gd name="T3" fmla="*/ 1897 h 4078"/>
              <a:gd name="T4" fmla="*/ 181 w 3376"/>
              <a:gd name="T5" fmla="*/ 4078 h 4078"/>
              <a:gd name="T6" fmla="*/ 0 w 3376"/>
              <a:gd name="T7" fmla="*/ 0 h 4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78">
                <a:moveTo>
                  <a:pt x="0" y="0"/>
                </a:moveTo>
                <a:lnTo>
                  <a:pt x="3376" y="1897"/>
                </a:lnTo>
                <a:lnTo>
                  <a:pt x="181" y="4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0" y="33337"/>
            <a:ext cx="5359400" cy="6399212"/>
          </a:xfrm>
          <a:custGeom>
            <a:avLst/>
            <a:gdLst>
              <a:gd name="T0" fmla="*/ 0 w 3376"/>
              <a:gd name="T1" fmla="*/ 0 h 4031"/>
              <a:gd name="T2" fmla="*/ 3376 w 3376"/>
              <a:gd name="T3" fmla="*/ 1902 h 4031"/>
              <a:gd name="T4" fmla="*/ 144 w 3376"/>
              <a:gd name="T5" fmla="*/ 4031 h 4031"/>
              <a:gd name="T6" fmla="*/ 0 w 3376"/>
              <a:gd name="T7" fmla="*/ 0 h 4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4031">
                <a:moveTo>
                  <a:pt x="0" y="0"/>
                </a:moveTo>
                <a:lnTo>
                  <a:pt x="3376" y="1902"/>
                </a:lnTo>
                <a:lnTo>
                  <a:pt x="144" y="40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0" y="25400"/>
            <a:ext cx="5359400" cy="6334125"/>
          </a:xfrm>
          <a:custGeom>
            <a:avLst/>
            <a:gdLst>
              <a:gd name="T0" fmla="*/ 0 w 3376"/>
              <a:gd name="T1" fmla="*/ 0 h 3990"/>
              <a:gd name="T2" fmla="*/ 3376 w 3376"/>
              <a:gd name="T3" fmla="*/ 1907 h 3990"/>
              <a:gd name="T4" fmla="*/ 108 w 3376"/>
              <a:gd name="T5" fmla="*/ 3990 h 3990"/>
              <a:gd name="T6" fmla="*/ 0 w 3376"/>
              <a:gd name="T7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90">
                <a:moveTo>
                  <a:pt x="0" y="0"/>
                </a:moveTo>
                <a:lnTo>
                  <a:pt x="3376" y="1907"/>
                </a:lnTo>
                <a:lnTo>
                  <a:pt x="108" y="3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0" y="17462"/>
            <a:ext cx="5359400" cy="6259512"/>
          </a:xfrm>
          <a:custGeom>
            <a:avLst/>
            <a:gdLst>
              <a:gd name="T0" fmla="*/ 0 w 3376"/>
              <a:gd name="T1" fmla="*/ 0 h 3943"/>
              <a:gd name="T2" fmla="*/ 3376 w 3376"/>
              <a:gd name="T3" fmla="*/ 1912 h 3943"/>
              <a:gd name="T4" fmla="*/ 72 w 3376"/>
              <a:gd name="T5" fmla="*/ 3943 h 3943"/>
              <a:gd name="T6" fmla="*/ 0 w 3376"/>
              <a:gd name="T7" fmla="*/ 0 h 3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43">
                <a:moveTo>
                  <a:pt x="0" y="0"/>
                </a:moveTo>
                <a:lnTo>
                  <a:pt x="3376" y="1912"/>
                </a:lnTo>
                <a:lnTo>
                  <a:pt x="72" y="3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0" y="7937"/>
            <a:ext cx="5359400" cy="6196012"/>
          </a:xfrm>
          <a:custGeom>
            <a:avLst/>
            <a:gdLst>
              <a:gd name="T0" fmla="*/ 0 w 3376"/>
              <a:gd name="T1" fmla="*/ 0 h 3903"/>
              <a:gd name="T2" fmla="*/ 3376 w 3376"/>
              <a:gd name="T3" fmla="*/ 1918 h 3903"/>
              <a:gd name="T4" fmla="*/ 36 w 3376"/>
              <a:gd name="T5" fmla="*/ 3903 h 3903"/>
              <a:gd name="T6" fmla="*/ 0 w 3376"/>
              <a:gd name="T7" fmla="*/ 0 h 3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76" h="3903">
                <a:moveTo>
                  <a:pt x="0" y="0"/>
                </a:moveTo>
                <a:lnTo>
                  <a:pt x="3376" y="1918"/>
                </a:lnTo>
                <a:lnTo>
                  <a:pt x="36" y="39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8088312" y="1746250"/>
            <a:ext cx="4103688" cy="5062537"/>
          </a:xfrm>
          <a:custGeom>
            <a:avLst/>
            <a:gdLst>
              <a:gd name="T0" fmla="*/ 2585 w 2585"/>
              <a:gd name="T1" fmla="*/ 3189 h 3189"/>
              <a:gd name="T2" fmla="*/ 0 w 2585"/>
              <a:gd name="T3" fmla="*/ 1747 h 3189"/>
              <a:gd name="T4" fmla="*/ 2394 w 2585"/>
              <a:gd name="T5" fmla="*/ 0 h 3189"/>
              <a:gd name="T6" fmla="*/ 2585 w 2585"/>
              <a:gd name="T7" fmla="*/ 3189 h 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89">
                <a:moveTo>
                  <a:pt x="2585" y="3189"/>
                </a:moveTo>
                <a:lnTo>
                  <a:pt x="0" y="1747"/>
                </a:lnTo>
                <a:lnTo>
                  <a:pt x="2394" y="0"/>
                </a:lnTo>
                <a:lnTo>
                  <a:pt x="2585" y="318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8088312" y="1811338"/>
            <a:ext cx="4103688" cy="5005387"/>
          </a:xfrm>
          <a:custGeom>
            <a:avLst/>
            <a:gdLst>
              <a:gd name="T0" fmla="*/ 2585 w 2585"/>
              <a:gd name="T1" fmla="*/ 3153 h 3153"/>
              <a:gd name="T2" fmla="*/ 0 w 2585"/>
              <a:gd name="T3" fmla="*/ 1706 h 3153"/>
              <a:gd name="T4" fmla="*/ 2419 w 2585"/>
              <a:gd name="T5" fmla="*/ 0 h 3153"/>
              <a:gd name="T6" fmla="*/ 2585 w 2585"/>
              <a:gd name="T7" fmla="*/ 3153 h 3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53">
                <a:moveTo>
                  <a:pt x="2585" y="3153"/>
                </a:moveTo>
                <a:lnTo>
                  <a:pt x="0" y="1706"/>
                </a:lnTo>
                <a:lnTo>
                  <a:pt x="2419" y="0"/>
                </a:lnTo>
                <a:lnTo>
                  <a:pt x="2585" y="3153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088312" y="1868488"/>
            <a:ext cx="4103688" cy="4956175"/>
          </a:xfrm>
          <a:custGeom>
            <a:avLst/>
            <a:gdLst>
              <a:gd name="T0" fmla="*/ 2585 w 2585"/>
              <a:gd name="T1" fmla="*/ 3122 h 3122"/>
              <a:gd name="T2" fmla="*/ 0 w 2585"/>
              <a:gd name="T3" fmla="*/ 1670 h 3122"/>
              <a:gd name="T4" fmla="*/ 2445 w 2585"/>
              <a:gd name="T5" fmla="*/ 0 h 3122"/>
              <a:gd name="T6" fmla="*/ 2585 w 2585"/>
              <a:gd name="T7" fmla="*/ 3122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122">
                <a:moveTo>
                  <a:pt x="2585" y="3122"/>
                </a:moveTo>
                <a:lnTo>
                  <a:pt x="0" y="1670"/>
                </a:lnTo>
                <a:lnTo>
                  <a:pt x="2445" y="0"/>
                </a:lnTo>
                <a:lnTo>
                  <a:pt x="2585" y="3122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8088312" y="1927225"/>
            <a:ext cx="4103688" cy="4906962"/>
          </a:xfrm>
          <a:custGeom>
            <a:avLst/>
            <a:gdLst>
              <a:gd name="T0" fmla="*/ 2585 w 2585"/>
              <a:gd name="T1" fmla="*/ 3091 h 3091"/>
              <a:gd name="T2" fmla="*/ 0 w 2585"/>
              <a:gd name="T3" fmla="*/ 1633 h 3091"/>
              <a:gd name="T4" fmla="*/ 2476 w 2585"/>
              <a:gd name="T5" fmla="*/ 0 h 3091"/>
              <a:gd name="T6" fmla="*/ 2585 w 2585"/>
              <a:gd name="T7" fmla="*/ 3091 h 3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91">
                <a:moveTo>
                  <a:pt x="2585" y="3091"/>
                </a:moveTo>
                <a:lnTo>
                  <a:pt x="0" y="1633"/>
                </a:lnTo>
                <a:lnTo>
                  <a:pt x="2476" y="0"/>
                </a:lnTo>
                <a:lnTo>
                  <a:pt x="2585" y="3091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C5C4C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8088312" y="1992313"/>
            <a:ext cx="4103688" cy="4841875"/>
          </a:xfrm>
          <a:custGeom>
            <a:avLst/>
            <a:gdLst>
              <a:gd name="T0" fmla="*/ 2585 w 2585"/>
              <a:gd name="T1" fmla="*/ 3050 h 3050"/>
              <a:gd name="T2" fmla="*/ 0 w 2585"/>
              <a:gd name="T3" fmla="*/ 1592 h 3050"/>
              <a:gd name="T4" fmla="*/ 2502 w 2585"/>
              <a:gd name="T5" fmla="*/ 0 h 3050"/>
              <a:gd name="T6" fmla="*/ 2585 w 2585"/>
              <a:gd name="T7" fmla="*/ 3050 h 3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50">
                <a:moveTo>
                  <a:pt x="2585" y="3050"/>
                </a:moveTo>
                <a:lnTo>
                  <a:pt x="0" y="1592"/>
                </a:lnTo>
                <a:lnTo>
                  <a:pt x="2502" y="0"/>
                </a:lnTo>
                <a:lnTo>
                  <a:pt x="2585" y="3050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DBCB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8088312" y="2049463"/>
            <a:ext cx="4103688" cy="4792662"/>
          </a:xfrm>
          <a:custGeom>
            <a:avLst/>
            <a:gdLst>
              <a:gd name="T0" fmla="*/ 2585 w 2585"/>
              <a:gd name="T1" fmla="*/ 3019 h 3019"/>
              <a:gd name="T2" fmla="*/ 0 w 2585"/>
              <a:gd name="T3" fmla="*/ 1556 h 3019"/>
              <a:gd name="T4" fmla="*/ 2533 w 2585"/>
              <a:gd name="T5" fmla="*/ 0 h 3019"/>
              <a:gd name="T6" fmla="*/ 2585 w 2585"/>
              <a:gd name="T7" fmla="*/ 3019 h 3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3019">
                <a:moveTo>
                  <a:pt x="2585" y="3019"/>
                </a:moveTo>
                <a:lnTo>
                  <a:pt x="0" y="1556"/>
                </a:lnTo>
                <a:lnTo>
                  <a:pt x="2533" y="0"/>
                </a:lnTo>
                <a:lnTo>
                  <a:pt x="2585" y="3019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B5B5B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8088312" y="2106613"/>
            <a:ext cx="4103688" cy="4743450"/>
          </a:xfrm>
          <a:custGeom>
            <a:avLst/>
            <a:gdLst>
              <a:gd name="T0" fmla="*/ 2585 w 2585"/>
              <a:gd name="T1" fmla="*/ 2988 h 2988"/>
              <a:gd name="T2" fmla="*/ 0 w 2585"/>
              <a:gd name="T3" fmla="*/ 1520 h 2988"/>
              <a:gd name="T4" fmla="*/ 2559 w 2585"/>
              <a:gd name="T5" fmla="*/ 0 h 2988"/>
              <a:gd name="T6" fmla="*/ 2585 w 2585"/>
              <a:gd name="T7" fmla="*/ 2988 h 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5" h="2988">
                <a:moveTo>
                  <a:pt x="2585" y="2988"/>
                </a:moveTo>
                <a:lnTo>
                  <a:pt x="0" y="1520"/>
                </a:lnTo>
                <a:lnTo>
                  <a:pt x="2559" y="0"/>
                </a:lnTo>
                <a:lnTo>
                  <a:pt x="2585" y="2988"/>
                </a:lnTo>
                <a:close/>
              </a:path>
            </a:pathLst>
          </a:custGeom>
          <a:solidFill>
            <a:srgbClr val="FFFFFF"/>
          </a:solidFill>
          <a:ln w="793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538897" y="1372152"/>
            <a:ext cx="2923167" cy="400110"/>
            <a:chOff x="2538897" y="1372152"/>
            <a:chExt cx="2923167" cy="40011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538897" y="1744126"/>
              <a:ext cx="2820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3249637" y="1372152"/>
              <a:ext cx="22124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3)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回调函数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582631" y="5076725"/>
            <a:ext cx="3844604" cy="400110"/>
            <a:chOff x="5813778" y="4907888"/>
            <a:chExt cx="3844604" cy="40011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837879" y="5303427"/>
              <a:ext cx="2820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5813778" y="4907888"/>
              <a:ext cx="31847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2000" b="1" dirty="0" smtClean="0">
                  <a:solidFill>
                    <a:prstClr val="black"/>
                  </a:solidFill>
                  <a:latin typeface="Calibri"/>
                </a:rPr>
                <a:t>4)</a:t>
              </a:r>
              <a:r>
                <a:rPr lang="zh-CN" altLang="en-US" sz="2000" b="1" dirty="0" smtClean="0">
                  <a:solidFill>
                    <a:prstClr val="black"/>
                  </a:solidFill>
                  <a:latin typeface="Calibri"/>
                </a:rPr>
                <a:t>游戏</a:t>
              </a: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内核</a:t>
              </a:r>
              <a:r>
                <a:rPr lang="en-US" altLang="zh-CN" sz="2000" b="1" dirty="0">
                  <a:solidFill>
                    <a:prstClr val="black"/>
                  </a:solidFill>
                  <a:latin typeface="Calibri"/>
                </a:rPr>
                <a:t>/</a:t>
              </a: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具体实现函数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 flipV="1">
            <a:off x="5582631" y="3948432"/>
            <a:ext cx="471783" cy="2558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7634475" y="2966573"/>
            <a:ext cx="274347" cy="1487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5582631" y="2674699"/>
            <a:ext cx="2626248" cy="1152276"/>
            <a:chOff x="-337017" y="500063"/>
            <a:chExt cx="2626248" cy="1068000"/>
          </a:xfrm>
        </p:grpSpPr>
        <p:sp>
          <p:nvSpPr>
            <p:cNvPr id="35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11188" y="544295"/>
              <a:ext cx="550151" cy="484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noProof="0" dirty="0" smtClean="0">
                  <a:solidFill>
                    <a:prstClr val="black"/>
                  </a:solidFill>
                  <a:latin typeface="Calibri"/>
                </a:rPr>
                <a:t>03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-337017" y="983288"/>
              <a:ext cx="2626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 smtClean="0">
                  <a:solidFill>
                    <a:prstClr val="black"/>
                  </a:solidFill>
                  <a:latin typeface="Calibri Light"/>
                </a:rPr>
                <a:t>函数功能描述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pic>
        <p:nvPicPr>
          <p:cNvPr id="32" name="图片 31" descr="VL16]31YCWVD)@6JN%I80XQ"/>
          <p:cNvPicPr/>
          <p:nvPr/>
        </p:nvPicPr>
        <p:blipFill>
          <a:blip r:embed="rId3"/>
          <a:stretch>
            <a:fillRect/>
          </a:stretch>
        </p:blipFill>
        <p:spPr>
          <a:xfrm>
            <a:off x="704298" y="392059"/>
            <a:ext cx="3244850" cy="2360295"/>
          </a:xfrm>
          <a:prstGeom prst="rect">
            <a:avLst/>
          </a:prstGeom>
        </p:spPr>
      </p:pic>
      <p:pic>
        <p:nvPicPr>
          <p:cNvPr id="33" name="图片 32" descr="C@4N)E1UQKZA%BVI(CQY2$O"/>
          <p:cNvPicPr/>
          <p:nvPr/>
        </p:nvPicPr>
        <p:blipFill>
          <a:blip r:embed="rId4"/>
          <a:stretch>
            <a:fillRect/>
          </a:stretch>
        </p:blipFill>
        <p:spPr>
          <a:xfrm>
            <a:off x="747346" y="3126952"/>
            <a:ext cx="3251835" cy="1370330"/>
          </a:xfrm>
          <a:prstGeom prst="rect">
            <a:avLst/>
          </a:prstGeom>
        </p:spPr>
      </p:pic>
      <p:pic>
        <p:nvPicPr>
          <p:cNvPr id="41" name="Picture 25"/>
          <p:cNvPicPr/>
          <p:nvPr/>
        </p:nvPicPr>
        <p:blipFill>
          <a:blip r:embed="rId5"/>
          <a:stretch>
            <a:fillRect/>
          </a:stretch>
        </p:blipFill>
        <p:spPr>
          <a:xfrm>
            <a:off x="8680662" y="4076347"/>
            <a:ext cx="303149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79561"/>
      </p:ext>
    </p:extLst>
  </p:cSld>
  <p:clrMapOvr>
    <a:masterClrMapping/>
  </p:clrMapOvr>
  <p:transition spd="slow" advClick="0" advTm="0">
    <p:randomBar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2" y="491652"/>
            <a:ext cx="2218679" cy="6075766"/>
          </a:xfrm>
          <a:prstGeom prst="rect">
            <a:avLst/>
          </a:prstGeom>
        </p:spPr>
      </p:pic>
      <p:sp>
        <p:nvSpPr>
          <p:cNvPr id="65" name="Freeform 58"/>
          <p:cNvSpPr>
            <a:spLocks/>
          </p:cNvSpPr>
          <p:nvPr/>
        </p:nvSpPr>
        <p:spPr bwMode="auto">
          <a:xfrm>
            <a:off x="3913500" y="3176"/>
            <a:ext cx="214313" cy="6851650"/>
          </a:xfrm>
          <a:custGeom>
            <a:avLst/>
            <a:gdLst>
              <a:gd name="T0" fmla="*/ 26 w 26"/>
              <a:gd name="T1" fmla="*/ 0 h 836"/>
              <a:gd name="T2" fmla="*/ 0 w 26"/>
              <a:gd name="T3" fmla="*/ 418 h 836"/>
              <a:gd name="T4" fmla="*/ 26 w 26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836">
                <a:moveTo>
                  <a:pt x="26" y="0"/>
                </a:moveTo>
                <a:cubicBezTo>
                  <a:pt x="12" y="0"/>
                  <a:pt x="0" y="404"/>
                  <a:pt x="0" y="418"/>
                </a:cubicBezTo>
                <a:cubicBezTo>
                  <a:pt x="0" y="433"/>
                  <a:pt x="12" y="836"/>
                  <a:pt x="26" y="836"/>
                </a:cubicBezTo>
              </a:path>
            </a:pathLst>
          </a:custGeom>
          <a:noFill/>
          <a:ln w="7938" cap="flat">
            <a:solidFill>
              <a:srgbClr val="F5F5F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6" name="Freeform 59"/>
          <p:cNvSpPr>
            <a:spLocks/>
          </p:cNvSpPr>
          <p:nvPr/>
        </p:nvSpPr>
        <p:spPr bwMode="auto">
          <a:xfrm>
            <a:off x="3988113" y="3176"/>
            <a:ext cx="427038" cy="6851650"/>
          </a:xfrm>
          <a:custGeom>
            <a:avLst/>
            <a:gdLst>
              <a:gd name="T0" fmla="*/ 52 w 52"/>
              <a:gd name="T1" fmla="*/ 0 h 836"/>
              <a:gd name="T2" fmla="*/ 0 w 52"/>
              <a:gd name="T3" fmla="*/ 418 h 836"/>
              <a:gd name="T4" fmla="*/ 52 w 52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836">
                <a:moveTo>
                  <a:pt x="52" y="0"/>
                </a:moveTo>
                <a:cubicBezTo>
                  <a:pt x="23" y="0"/>
                  <a:pt x="0" y="389"/>
                  <a:pt x="0" y="418"/>
                </a:cubicBezTo>
                <a:cubicBezTo>
                  <a:pt x="0" y="447"/>
                  <a:pt x="23" y="836"/>
                  <a:pt x="52" y="836"/>
                </a:cubicBezTo>
              </a:path>
            </a:pathLst>
          </a:custGeom>
          <a:noFill/>
          <a:ln w="7938" cap="flat">
            <a:solidFill>
              <a:srgbClr val="F0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7" name="Freeform 60"/>
          <p:cNvSpPr>
            <a:spLocks/>
          </p:cNvSpPr>
          <p:nvPr/>
        </p:nvSpPr>
        <p:spPr bwMode="auto">
          <a:xfrm>
            <a:off x="4061138" y="3176"/>
            <a:ext cx="639763" cy="6851650"/>
          </a:xfrm>
          <a:custGeom>
            <a:avLst/>
            <a:gdLst>
              <a:gd name="T0" fmla="*/ 78 w 78"/>
              <a:gd name="T1" fmla="*/ 0 h 836"/>
              <a:gd name="T2" fmla="*/ 0 w 78"/>
              <a:gd name="T3" fmla="*/ 418 h 836"/>
              <a:gd name="T4" fmla="*/ 78 w 78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8" h="836">
                <a:moveTo>
                  <a:pt x="78" y="0"/>
                </a:moveTo>
                <a:cubicBezTo>
                  <a:pt x="35" y="0"/>
                  <a:pt x="0" y="375"/>
                  <a:pt x="0" y="418"/>
                </a:cubicBezTo>
                <a:cubicBezTo>
                  <a:pt x="0" y="461"/>
                  <a:pt x="35" y="836"/>
                  <a:pt x="78" y="836"/>
                </a:cubicBezTo>
              </a:path>
            </a:pathLst>
          </a:custGeom>
          <a:noFill/>
          <a:ln w="7938" cap="flat">
            <a:solidFill>
              <a:srgbClr val="EB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8" name="Freeform 61"/>
          <p:cNvSpPr>
            <a:spLocks/>
          </p:cNvSpPr>
          <p:nvPr/>
        </p:nvSpPr>
        <p:spPr bwMode="auto">
          <a:xfrm>
            <a:off x="4135750" y="3176"/>
            <a:ext cx="852488" cy="6851650"/>
          </a:xfrm>
          <a:custGeom>
            <a:avLst/>
            <a:gdLst>
              <a:gd name="T0" fmla="*/ 104 w 104"/>
              <a:gd name="T1" fmla="*/ 0 h 836"/>
              <a:gd name="T2" fmla="*/ 0 w 104"/>
              <a:gd name="T3" fmla="*/ 418 h 836"/>
              <a:gd name="T4" fmla="*/ 104 w 104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" h="836">
                <a:moveTo>
                  <a:pt x="104" y="0"/>
                </a:moveTo>
                <a:cubicBezTo>
                  <a:pt x="46" y="0"/>
                  <a:pt x="0" y="360"/>
                  <a:pt x="0" y="418"/>
                </a:cubicBezTo>
                <a:cubicBezTo>
                  <a:pt x="0" y="476"/>
                  <a:pt x="46" y="836"/>
                  <a:pt x="104" y="836"/>
                </a:cubicBezTo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9" name="Freeform 62"/>
          <p:cNvSpPr>
            <a:spLocks/>
          </p:cNvSpPr>
          <p:nvPr/>
        </p:nvSpPr>
        <p:spPr bwMode="auto">
          <a:xfrm>
            <a:off x="4200838" y="3176"/>
            <a:ext cx="1074738" cy="6851650"/>
          </a:xfrm>
          <a:custGeom>
            <a:avLst/>
            <a:gdLst>
              <a:gd name="T0" fmla="*/ 131 w 131"/>
              <a:gd name="T1" fmla="*/ 0 h 836"/>
              <a:gd name="T2" fmla="*/ 0 w 131"/>
              <a:gd name="T3" fmla="*/ 418 h 836"/>
              <a:gd name="T4" fmla="*/ 131 w 131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1" h="836">
                <a:moveTo>
                  <a:pt x="131" y="0"/>
                </a:moveTo>
                <a:cubicBezTo>
                  <a:pt x="59" y="0"/>
                  <a:pt x="0" y="346"/>
                  <a:pt x="0" y="418"/>
                </a:cubicBezTo>
                <a:cubicBezTo>
                  <a:pt x="0" y="490"/>
                  <a:pt x="59" y="836"/>
                  <a:pt x="131" y="836"/>
                </a:cubicBezTo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0" name="Freeform 63"/>
          <p:cNvSpPr>
            <a:spLocks/>
          </p:cNvSpPr>
          <p:nvPr/>
        </p:nvSpPr>
        <p:spPr bwMode="auto">
          <a:xfrm>
            <a:off x="4275450" y="3176"/>
            <a:ext cx="1287463" cy="6851650"/>
          </a:xfrm>
          <a:custGeom>
            <a:avLst/>
            <a:gdLst>
              <a:gd name="T0" fmla="*/ 157 w 157"/>
              <a:gd name="T1" fmla="*/ 0 h 836"/>
              <a:gd name="T2" fmla="*/ 0 w 157"/>
              <a:gd name="T3" fmla="*/ 418 h 836"/>
              <a:gd name="T4" fmla="*/ 157 w 157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7" h="836">
                <a:moveTo>
                  <a:pt x="157" y="0"/>
                </a:moveTo>
                <a:cubicBezTo>
                  <a:pt x="71" y="0"/>
                  <a:pt x="0" y="332"/>
                  <a:pt x="0" y="418"/>
                </a:cubicBezTo>
                <a:cubicBezTo>
                  <a:pt x="0" y="505"/>
                  <a:pt x="71" y="836"/>
                  <a:pt x="157" y="836"/>
                </a:cubicBezTo>
              </a:path>
            </a:pathLst>
          </a:custGeom>
          <a:noFill/>
          <a:ln w="7938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1" name="Freeform 64"/>
          <p:cNvSpPr>
            <a:spLocks/>
          </p:cNvSpPr>
          <p:nvPr/>
        </p:nvSpPr>
        <p:spPr bwMode="auto">
          <a:xfrm>
            <a:off x="4348475" y="3176"/>
            <a:ext cx="1501775" cy="6851650"/>
          </a:xfrm>
          <a:custGeom>
            <a:avLst/>
            <a:gdLst>
              <a:gd name="T0" fmla="*/ 183 w 183"/>
              <a:gd name="T1" fmla="*/ 0 h 836"/>
              <a:gd name="T2" fmla="*/ 0 w 183"/>
              <a:gd name="T3" fmla="*/ 418 h 836"/>
              <a:gd name="T4" fmla="*/ 183 w 183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" h="836">
                <a:moveTo>
                  <a:pt x="183" y="0"/>
                </a:moveTo>
                <a:cubicBezTo>
                  <a:pt x="82" y="0"/>
                  <a:pt x="0" y="317"/>
                  <a:pt x="0" y="418"/>
                </a:cubicBezTo>
                <a:cubicBezTo>
                  <a:pt x="0" y="519"/>
                  <a:pt x="82" y="836"/>
                  <a:pt x="183" y="836"/>
                </a:cubicBezTo>
              </a:path>
            </a:pathLst>
          </a:custGeom>
          <a:noFill/>
          <a:ln w="7938" cap="flat">
            <a:solidFill>
              <a:srgbClr val="D7D6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2" name="Freeform 65"/>
          <p:cNvSpPr>
            <a:spLocks/>
          </p:cNvSpPr>
          <p:nvPr/>
        </p:nvSpPr>
        <p:spPr bwMode="auto">
          <a:xfrm>
            <a:off x="4423088" y="3176"/>
            <a:ext cx="1714500" cy="6851650"/>
          </a:xfrm>
          <a:custGeom>
            <a:avLst/>
            <a:gdLst>
              <a:gd name="T0" fmla="*/ 209 w 209"/>
              <a:gd name="T1" fmla="*/ 0 h 836"/>
              <a:gd name="T2" fmla="*/ 0 w 209"/>
              <a:gd name="T3" fmla="*/ 418 h 836"/>
              <a:gd name="T4" fmla="*/ 209 w 209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9" h="836">
                <a:moveTo>
                  <a:pt x="209" y="0"/>
                </a:moveTo>
                <a:cubicBezTo>
                  <a:pt x="94" y="0"/>
                  <a:pt x="0" y="303"/>
                  <a:pt x="0" y="418"/>
                </a:cubicBezTo>
                <a:cubicBezTo>
                  <a:pt x="0" y="534"/>
                  <a:pt x="94" y="836"/>
                  <a:pt x="209" y="836"/>
                </a:cubicBezTo>
              </a:path>
            </a:pathLst>
          </a:custGeom>
          <a:noFill/>
          <a:ln w="7938" cap="flat">
            <a:solidFill>
              <a:srgbClr val="D2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3" name="Freeform 66"/>
          <p:cNvSpPr>
            <a:spLocks/>
          </p:cNvSpPr>
          <p:nvPr/>
        </p:nvSpPr>
        <p:spPr bwMode="auto">
          <a:xfrm>
            <a:off x="4496113" y="3176"/>
            <a:ext cx="1928813" cy="6851650"/>
          </a:xfrm>
          <a:custGeom>
            <a:avLst/>
            <a:gdLst>
              <a:gd name="T0" fmla="*/ 235 w 235"/>
              <a:gd name="T1" fmla="*/ 0 h 836"/>
              <a:gd name="T2" fmla="*/ 0 w 235"/>
              <a:gd name="T3" fmla="*/ 418 h 836"/>
              <a:gd name="T4" fmla="*/ 235 w 235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" h="836">
                <a:moveTo>
                  <a:pt x="235" y="0"/>
                </a:moveTo>
                <a:cubicBezTo>
                  <a:pt x="105" y="0"/>
                  <a:pt x="0" y="288"/>
                  <a:pt x="0" y="418"/>
                </a:cubicBezTo>
                <a:cubicBezTo>
                  <a:pt x="0" y="548"/>
                  <a:pt x="105" y="836"/>
                  <a:pt x="235" y="836"/>
                </a:cubicBezTo>
              </a:path>
            </a:pathLst>
          </a:custGeom>
          <a:noFill/>
          <a:ln w="793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4" name="Freeform 67"/>
          <p:cNvSpPr>
            <a:spLocks/>
          </p:cNvSpPr>
          <p:nvPr/>
        </p:nvSpPr>
        <p:spPr bwMode="auto">
          <a:xfrm>
            <a:off x="4570725" y="3176"/>
            <a:ext cx="2141538" cy="6851650"/>
          </a:xfrm>
          <a:custGeom>
            <a:avLst/>
            <a:gdLst>
              <a:gd name="T0" fmla="*/ 261 w 261"/>
              <a:gd name="T1" fmla="*/ 0 h 836"/>
              <a:gd name="T2" fmla="*/ 0 w 261"/>
              <a:gd name="T3" fmla="*/ 418 h 836"/>
              <a:gd name="T4" fmla="*/ 261 w 261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1" h="836">
                <a:moveTo>
                  <a:pt x="261" y="0"/>
                </a:moveTo>
                <a:cubicBezTo>
                  <a:pt x="117" y="0"/>
                  <a:pt x="0" y="274"/>
                  <a:pt x="0" y="418"/>
                </a:cubicBezTo>
                <a:cubicBezTo>
                  <a:pt x="0" y="562"/>
                  <a:pt x="117" y="836"/>
                  <a:pt x="261" y="836"/>
                </a:cubicBezTo>
              </a:path>
            </a:pathLst>
          </a:custGeom>
          <a:noFill/>
          <a:ln w="793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5" name="Freeform 68"/>
          <p:cNvSpPr>
            <a:spLocks/>
          </p:cNvSpPr>
          <p:nvPr/>
        </p:nvSpPr>
        <p:spPr bwMode="auto">
          <a:xfrm>
            <a:off x="4643750" y="3176"/>
            <a:ext cx="2354263" cy="6851650"/>
          </a:xfrm>
          <a:custGeom>
            <a:avLst/>
            <a:gdLst>
              <a:gd name="T0" fmla="*/ 287 w 287"/>
              <a:gd name="T1" fmla="*/ 0 h 836"/>
              <a:gd name="T2" fmla="*/ 0 w 287"/>
              <a:gd name="T3" fmla="*/ 418 h 836"/>
              <a:gd name="T4" fmla="*/ 287 w 287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7" h="836">
                <a:moveTo>
                  <a:pt x="287" y="0"/>
                </a:moveTo>
                <a:cubicBezTo>
                  <a:pt x="129" y="0"/>
                  <a:pt x="0" y="259"/>
                  <a:pt x="0" y="418"/>
                </a:cubicBezTo>
                <a:cubicBezTo>
                  <a:pt x="0" y="577"/>
                  <a:pt x="129" y="836"/>
                  <a:pt x="287" y="836"/>
                </a:cubicBezTo>
              </a:path>
            </a:pathLst>
          </a:custGeom>
          <a:noFill/>
          <a:ln w="7938" cap="flat">
            <a:solidFill>
              <a:srgbClr val="C3C2C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6" name="Freeform 69"/>
          <p:cNvSpPr>
            <a:spLocks/>
          </p:cNvSpPr>
          <p:nvPr/>
        </p:nvSpPr>
        <p:spPr bwMode="auto">
          <a:xfrm>
            <a:off x="4718363" y="3176"/>
            <a:ext cx="2566988" cy="6851650"/>
          </a:xfrm>
          <a:custGeom>
            <a:avLst/>
            <a:gdLst>
              <a:gd name="T0" fmla="*/ 313 w 313"/>
              <a:gd name="T1" fmla="*/ 0 h 836"/>
              <a:gd name="T2" fmla="*/ 0 w 313"/>
              <a:gd name="T3" fmla="*/ 418 h 836"/>
              <a:gd name="T4" fmla="*/ 313 w 313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3" h="836">
                <a:moveTo>
                  <a:pt x="313" y="0"/>
                </a:moveTo>
                <a:cubicBezTo>
                  <a:pt x="140" y="0"/>
                  <a:pt x="0" y="245"/>
                  <a:pt x="0" y="418"/>
                </a:cubicBezTo>
                <a:cubicBezTo>
                  <a:pt x="0" y="591"/>
                  <a:pt x="140" y="836"/>
                  <a:pt x="313" y="836"/>
                </a:cubicBezTo>
              </a:path>
            </a:pathLst>
          </a:custGeom>
          <a:noFill/>
          <a:ln w="793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7" name="Freeform 70"/>
          <p:cNvSpPr>
            <a:spLocks/>
          </p:cNvSpPr>
          <p:nvPr/>
        </p:nvSpPr>
        <p:spPr bwMode="auto">
          <a:xfrm>
            <a:off x="4791388" y="3176"/>
            <a:ext cx="2781300" cy="6851650"/>
          </a:xfrm>
          <a:custGeom>
            <a:avLst/>
            <a:gdLst>
              <a:gd name="T0" fmla="*/ 339 w 339"/>
              <a:gd name="T1" fmla="*/ 0 h 836"/>
              <a:gd name="T2" fmla="*/ 0 w 339"/>
              <a:gd name="T3" fmla="*/ 418 h 836"/>
              <a:gd name="T4" fmla="*/ 339 w 339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9" h="836">
                <a:moveTo>
                  <a:pt x="339" y="0"/>
                </a:moveTo>
                <a:cubicBezTo>
                  <a:pt x="152" y="0"/>
                  <a:pt x="0" y="231"/>
                  <a:pt x="0" y="418"/>
                </a:cubicBezTo>
                <a:cubicBezTo>
                  <a:pt x="0" y="606"/>
                  <a:pt x="152" y="836"/>
                  <a:pt x="339" y="836"/>
                </a:cubicBezTo>
              </a:path>
            </a:pathLst>
          </a:custGeom>
          <a:noFill/>
          <a:ln w="793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8" name="Freeform 71"/>
          <p:cNvSpPr>
            <a:spLocks/>
          </p:cNvSpPr>
          <p:nvPr/>
        </p:nvSpPr>
        <p:spPr bwMode="auto">
          <a:xfrm>
            <a:off x="4866000" y="3176"/>
            <a:ext cx="2994025" cy="6851650"/>
          </a:xfrm>
          <a:custGeom>
            <a:avLst/>
            <a:gdLst>
              <a:gd name="T0" fmla="*/ 365 w 365"/>
              <a:gd name="T1" fmla="*/ 0 h 836"/>
              <a:gd name="T2" fmla="*/ 0 w 365"/>
              <a:gd name="T3" fmla="*/ 418 h 836"/>
              <a:gd name="T4" fmla="*/ 365 w 365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5" h="836">
                <a:moveTo>
                  <a:pt x="365" y="0"/>
                </a:moveTo>
                <a:cubicBezTo>
                  <a:pt x="163" y="0"/>
                  <a:pt x="0" y="216"/>
                  <a:pt x="0" y="418"/>
                </a:cubicBezTo>
                <a:cubicBezTo>
                  <a:pt x="0" y="620"/>
                  <a:pt x="163" y="836"/>
                  <a:pt x="365" y="836"/>
                </a:cubicBezTo>
              </a:path>
            </a:pathLst>
          </a:custGeom>
          <a:noFill/>
          <a:ln w="7938" cap="flat">
            <a:solidFill>
              <a:srgbClr val="B4B4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9" name="Freeform 72"/>
          <p:cNvSpPr>
            <a:spLocks/>
          </p:cNvSpPr>
          <p:nvPr/>
        </p:nvSpPr>
        <p:spPr bwMode="auto">
          <a:xfrm>
            <a:off x="4931088" y="3176"/>
            <a:ext cx="3216275" cy="6851650"/>
          </a:xfrm>
          <a:custGeom>
            <a:avLst/>
            <a:gdLst>
              <a:gd name="T0" fmla="*/ 392 w 392"/>
              <a:gd name="T1" fmla="*/ 0 h 836"/>
              <a:gd name="T2" fmla="*/ 0 w 392"/>
              <a:gd name="T3" fmla="*/ 418 h 836"/>
              <a:gd name="T4" fmla="*/ 392 w 392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2" h="836">
                <a:moveTo>
                  <a:pt x="392" y="0"/>
                </a:moveTo>
                <a:cubicBezTo>
                  <a:pt x="176" y="0"/>
                  <a:pt x="0" y="202"/>
                  <a:pt x="0" y="418"/>
                </a:cubicBezTo>
                <a:cubicBezTo>
                  <a:pt x="0" y="635"/>
                  <a:pt x="176" y="836"/>
                  <a:pt x="392" y="836"/>
                </a:cubicBezTo>
              </a:path>
            </a:pathLst>
          </a:custGeom>
          <a:noFill/>
          <a:ln w="793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0" name="Freeform 73"/>
          <p:cNvSpPr>
            <a:spLocks/>
          </p:cNvSpPr>
          <p:nvPr/>
        </p:nvSpPr>
        <p:spPr bwMode="auto">
          <a:xfrm>
            <a:off x="5005700" y="3176"/>
            <a:ext cx="3429000" cy="6851650"/>
          </a:xfrm>
          <a:custGeom>
            <a:avLst/>
            <a:gdLst>
              <a:gd name="T0" fmla="*/ 418 w 418"/>
              <a:gd name="T1" fmla="*/ 0 h 836"/>
              <a:gd name="T2" fmla="*/ 0 w 418"/>
              <a:gd name="T3" fmla="*/ 418 h 836"/>
              <a:gd name="T4" fmla="*/ 418 w 418"/>
              <a:gd name="T5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" h="836">
                <a:moveTo>
                  <a:pt x="418" y="0"/>
                </a:moveTo>
                <a:cubicBezTo>
                  <a:pt x="188" y="0"/>
                  <a:pt x="0" y="187"/>
                  <a:pt x="0" y="418"/>
                </a:cubicBezTo>
                <a:cubicBezTo>
                  <a:pt x="0" y="649"/>
                  <a:pt x="188" y="836"/>
                  <a:pt x="418" y="836"/>
                </a:cubicBezTo>
              </a:path>
            </a:pathLst>
          </a:custGeom>
          <a:noFill/>
          <a:ln w="793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0063" y="23813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文件结构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95327" y="3865029"/>
            <a:ext cx="1547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ADD YOUR PROJECT TITLE</a:t>
            </a:r>
          </a:p>
        </p:txBody>
      </p:sp>
      <p:sp>
        <p:nvSpPr>
          <p:cNvPr id="13" name="矩形 12"/>
          <p:cNvSpPr/>
          <p:nvPr/>
        </p:nvSpPr>
        <p:spPr>
          <a:xfrm>
            <a:off x="3402927" y="4818932"/>
            <a:ext cx="9322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BLACK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WHITE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28559" y="1482438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dirty="0" smtClean="0">
                <a:solidFill>
                  <a:prstClr val="black"/>
                </a:solidFill>
                <a:latin typeface="Calibri Light"/>
              </a:rPr>
              <a:t>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739641" y="2086212"/>
            <a:ext cx="5536071" cy="3194385"/>
            <a:chOff x="3050106" y="967405"/>
            <a:chExt cx="5536071" cy="3194385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4194072" y="1425824"/>
              <a:ext cx="282050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050106" y="967405"/>
              <a:ext cx="22124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文件功能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112782" y="1484134"/>
              <a:ext cx="4473395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*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.h: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存放函数的声明</a:t>
              </a:r>
            </a:p>
            <a:p>
              <a:pPr lvl="0"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*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.c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：函数的具体实现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help: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帮助界面的绘制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Map1_demo: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地图的绘制以及游戏内核的实现</a:t>
              </a:r>
            </a:p>
            <a:p>
              <a:pPr lvl="0">
                <a:defRPr/>
              </a:pPr>
              <a:r>
                <a:rPr lang="en-US" altLang="zh-CN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morecolor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：定义了更多的颜色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turntable: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转盘的绘制以及转盘转动的实现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save: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保存游戏数据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load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：读取游戏数据</a:t>
              </a:r>
            </a:p>
            <a:p>
              <a:pPr lvl="0">
                <a:defRPr/>
              </a:pPr>
              <a:r>
                <a:rPr lang="en-US" altLang="zh-CN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DrawMenuBar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：画下拉菜单栏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setting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：玩家设置界面的绘制以及玩家设置数据的载入</a:t>
              </a:r>
            </a:p>
            <a:p>
              <a:pPr lvl="0">
                <a:defRPr/>
              </a:pPr>
              <a:r>
                <a:rPr lang="en-US" altLang="zh-CN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start_menu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：开始界面的绘制以及实现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files.txt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：存放存档数据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5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997282" y="2201779"/>
            <a:ext cx="478163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本文件夹中包含工程文件、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</a:rPr>
              <a:t>exe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文件，及存档</a:t>
            </a:r>
            <a:r>
              <a:rPr lang="zh-CN" altLang="en-US" sz="1600" dirty="0" smtClean="0">
                <a:solidFill>
                  <a:prstClr val="white">
                    <a:lumMod val="50000"/>
                  </a:prstClr>
                </a:solidFill>
              </a:rPr>
              <a:t>文件</a:t>
            </a:r>
            <a:endParaRPr lang="zh-CN" altLang="en-US" sz="1600" dirty="0">
              <a:solidFill>
                <a:prstClr val="white">
                  <a:lumMod val="50000"/>
                </a:prst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</a:rPr>
              <a:t>include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文件夹包含所有***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</a:rPr>
              <a:t>.h</a:t>
            </a:r>
            <a:r>
              <a:rPr lang="zh-CN" altLang="en-US" sz="1600" dirty="0" smtClean="0">
                <a:solidFill>
                  <a:prstClr val="white">
                    <a:lumMod val="50000"/>
                  </a:prstClr>
                </a:solidFill>
              </a:rPr>
              <a:t>文件</a:t>
            </a:r>
            <a:endParaRPr lang="zh-CN" altLang="en-US" sz="1600" dirty="0">
              <a:solidFill>
                <a:prstClr val="white">
                  <a:lumMod val="50000"/>
                </a:prst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altLang="zh-CN" sz="1600" dirty="0" err="1">
                <a:solidFill>
                  <a:prstClr val="white">
                    <a:lumMod val="50000"/>
                  </a:prstClr>
                </a:solidFill>
              </a:rPr>
              <a:t>libgraphics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中包含各种库</a:t>
            </a:r>
            <a:r>
              <a:rPr lang="zh-CN" altLang="en-US" sz="1600" dirty="0" smtClean="0">
                <a:solidFill>
                  <a:prstClr val="white">
                    <a:lumMod val="50000"/>
                  </a:prstClr>
                </a:solidFill>
              </a:rPr>
              <a:t>文件</a:t>
            </a:r>
            <a:endParaRPr lang="zh-CN" altLang="en-US" sz="1600" dirty="0">
              <a:solidFill>
                <a:prstClr val="white">
                  <a:lumMod val="50000"/>
                </a:prst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altLang="zh-CN" sz="1600" dirty="0" err="1">
                <a:solidFill>
                  <a:prstClr val="white">
                    <a:lumMod val="50000"/>
                  </a:prstClr>
                </a:solidFill>
              </a:rPr>
              <a:t>Mycode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中包含作者代码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运行游戏时直接点开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</a:rPr>
              <a:t>exe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文件即可开始</a:t>
            </a:r>
            <a:r>
              <a:rPr lang="zh-CN" altLang="en-US" sz="1600" dirty="0" smtClean="0">
                <a:solidFill>
                  <a:prstClr val="white">
                    <a:lumMod val="50000"/>
                  </a:prstClr>
                </a:solidFill>
              </a:rPr>
              <a:t>游戏</a:t>
            </a:r>
            <a:endParaRPr lang="zh-CN" altLang="en-US" sz="1600" dirty="0">
              <a:solidFill>
                <a:prstClr val="white">
                  <a:lumMod val="50000"/>
                </a:prst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若读档时缺失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</a:rPr>
              <a:t>file.txt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文件则无法读档，若存档文件内容损坏则读取时游戏会崩溃，所以请切勿随意</a:t>
            </a:r>
            <a:r>
              <a:rPr lang="zh-CN" altLang="en-US" sz="1600" dirty="0" smtClean="0">
                <a:solidFill>
                  <a:prstClr val="white">
                    <a:lumMod val="50000"/>
                  </a:prstClr>
                </a:solidFill>
              </a:rPr>
              <a:t>修改</a:t>
            </a:r>
            <a:endParaRPr lang="zh-CN" altLang="en-US" sz="1600" dirty="0">
              <a:solidFill>
                <a:prstClr val="white">
                  <a:lumMod val="50000"/>
                </a:prst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若存档时缺失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</a:rPr>
              <a:t>file.txt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文件会自动新建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</a:rPr>
              <a:t>file.txt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文件，关闭弹窗后即可正常存档，可无限</a:t>
            </a:r>
            <a:r>
              <a:rPr lang="zh-CN" altLang="en-US" sz="1600" dirty="0" smtClean="0">
                <a:solidFill>
                  <a:prstClr val="white">
                    <a:lumMod val="50000"/>
                  </a:prstClr>
                </a:solidFill>
              </a:rPr>
              <a:t>存档</a:t>
            </a:r>
            <a:endParaRPr lang="zh-CN" altLang="en-US" sz="16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01267" y="-2888226"/>
            <a:ext cx="12138763" cy="1168828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293916" y="2201779"/>
            <a:ext cx="1761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cs typeface="+mn-cs"/>
              </a:rPr>
              <a:t>部署</a:t>
            </a:r>
            <a:endParaRPr kumimoji="0" lang="en-US" altLang="zh-CN" sz="4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 Light"/>
              </a:rPr>
              <a:t>&amp;</a:t>
            </a:r>
            <a:endParaRPr kumimoji="0" lang="en-US" altLang="zh-CN" sz="4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cs typeface="+mn-cs"/>
              </a:rPr>
              <a:t>运行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4335" y="2863516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159824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5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52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Part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03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cs typeface="+mn-cs"/>
              </a:rPr>
              <a:t>成果展示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1909497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Calibri Light"/>
              </a:rPr>
              <a:t>我们</a:t>
            </a:r>
            <a:r>
              <a:rPr lang="zh-CN" altLang="en-US" sz="1600" dirty="0" smtClean="0">
                <a:solidFill>
                  <a:prstClr val="black"/>
                </a:solidFill>
                <a:latin typeface="Calibri Light"/>
              </a:rPr>
              <a:t>的超长代码</a:t>
            </a:r>
            <a:endParaRPr lang="en-US" altLang="zh-CN" sz="1600" dirty="0" smtClean="0">
              <a:solidFill>
                <a:prstClr val="black"/>
              </a:solidFill>
              <a:latin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开始游戏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106379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Part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cs typeface="+mn-cs"/>
              </a:rPr>
              <a:t>交流学习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1337226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dirty="0" smtClean="0">
                <a:solidFill>
                  <a:prstClr val="black"/>
                </a:solidFill>
                <a:latin typeface="Calibri Light"/>
              </a:rPr>
              <a:t>(;´༎</a:t>
            </a:r>
            <a:r>
              <a:rPr lang="en-US" altLang="zh-CN" sz="1600" dirty="0" err="1">
                <a:solidFill>
                  <a:prstClr val="black"/>
                </a:solidFill>
                <a:latin typeface="Calibri Light"/>
              </a:rPr>
              <a:t>ຶД༎ຶ</a:t>
            </a:r>
            <a:r>
              <a:rPr lang="en-US" altLang="zh-CN" sz="1600" dirty="0">
                <a:solidFill>
                  <a:prstClr val="black"/>
                </a:solidFill>
                <a:latin typeface="Calibri Light"/>
              </a:rPr>
              <a:t>`) </a:t>
            </a:r>
            <a:endParaRPr lang="en-US" altLang="zh-CN" sz="1600" dirty="0" smtClean="0">
              <a:solidFill>
                <a:prstClr val="black"/>
              </a:solidFill>
              <a:latin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(;´༎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ຶД༎ຶ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`)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(;´༎</a:t>
            </a:r>
            <a:r>
              <a:rPr lang="en-US" altLang="zh-CN" sz="1600" dirty="0" err="1">
                <a:solidFill>
                  <a:prstClr val="black"/>
                </a:solidFill>
              </a:rPr>
              <a:t>ຶД༎ຶ</a:t>
            </a:r>
            <a:r>
              <a:rPr lang="en-US" altLang="zh-CN" sz="1600" dirty="0">
                <a:solidFill>
                  <a:prstClr val="black"/>
                </a:solidFill>
              </a:rPr>
              <a:t>`)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 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560887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7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5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6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9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0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1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2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3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4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5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6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7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8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9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0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79003" y="3221092"/>
            <a:ext cx="2675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THANKS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43900" y="3964400"/>
            <a:ext cx="23391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汇报人：管元铭、李吉洋、吴桐</a:t>
            </a:r>
            <a:endParaRPr kumimoji="0" lang="zh-CN" altLang="en-US" sz="1200" b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87501" y="1980983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rPr>
              <a:t>GRP5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253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2" grpId="0"/>
      <p:bldP spid="32" grpId="1"/>
      <p:bldP spid="33" grpId="0"/>
      <p:bldP spid="34" grpId="0"/>
      <p:bldP spid="34" grpId="1"/>
      <p:bldP spid="3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nopo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35" y="103649"/>
            <a:ext cx="11904850" cy="66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"/>
    </mc:Choice>
    <mc:Fallback xmlns="">
      <p:transition spd="slow" advTm="2506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409721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7794" y="4745470"/>
            <a:ext cx="436728" cy="369332"/>
            <a:chOff x="627794" y="4745470"/>
            <a:chExt cx="436728" cy="369332"/>
          </a:xfrm>
        </p:grpSpPr>
        <p:sp>
          <p:nvSpPr>
            <p:cNvPr id="8" name="矩形 7"/>
            <p:cNvSpPr/>
            <p:nvPr/>
          </p:nvSpPr>
          <p:spPr>
            <a:xfrm>
              <a:off x="627794" y="4817660"/>
              <a:ext cx="436728" cy="245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9711" y="47454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17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32018" y="4560804"/>
            <a:ext cx="437723" cy="502515"/>
            <a:chOff x="1432018" y="4560804"/>
            <a:chExt cx="437723" cy="502515"/>
          </a:xfrm>
        </p:grpSpPr>
        <p:sp>
          <p:nvSpPr>
            <p:cNvPr id="7" name="矩形 6"/>
            <p:cNvSpPr/>
            <p:nvPr/>
          </p:nvSpPr>
          <p:spPr>
            <a:xfrm>
              <a:off x="1433013" y="4599296"/>
              <a:ext cx="436728" cy="464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32018" y="45608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25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238232" y="4055357"/>
            <a:ext cx="436728" cy="1007962"/>
            <a:chOff x="2238232" y="4055357"/>
            <a:chExt cx="436728" cy="1007962"/>
          </a:xfrm>
        </p:grpSpPr>
        <p:sp>
          <p:nvSpPr>
            <p:cNvPr id="6" name="矩形 5"/>
            <p:cNvSpPr/>
            <p:nvPr/>
          </p:nvSpPr>
          <p:spPr>
            <a:xfrm>
              <a:off x="2238232" y="4094328"/>
              <a:ext cx="436728" cy="96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47244" y="40553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53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43451" y="3287307"/>
            <a:ext cx="436728" cy="1776012"/>
            <a:chOff x="3043451" y="3287307"/>
            <a:chExt cx="436728" cy="1776012"/>
          </a:xfrm>
        </p:grpSpPr>
        <p:sp>
          <p:nvSpPr>
            <p:cNvPr id="5" name="矩形 4"/>
            <p:cNvSpPr/>
            <p:nvPr/>
          </p:nvSpPr>
          <p:spPr>
            <a:xfrm>
              <a:off x="3043451" y="3316406"/>
              <a:ext cx="436728" cy="174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52285" y="32873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92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31928" y="5063319"/>
            <a:ext cx="32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37520" y="5094097"/>
            <a:ext cx="817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/>
                <a:cs typeface="+mn-cs"/>
              </a:rPr>
              <a:t>January</a:t>
            </a:r>
          </a:p>
        </p:txBody>
      </p:sp>
      <p:sp>
        <p:nvSpPr>
          <p:cNvPr id="17" name="矩形 16"/>
          <p:cNvSpPr/>
          <p:nvPr/>
        </p:nvSpPr>
        <p:spPr>
          <a:xfrm>
            <a:off x="1187260" y="5101811"/>
            <a:ext cx="920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/>
                <a:cs typeface="+mn-cs"/>
              </a:rPr>
              <a:t>February</a:t>
            </a:r>
          </a:p>
        </p:txBody>
      </p:sp>
      <p:sp>
        <p:nvSpPr>
          <p:cNvPr id="18" name="矩形 17"/>
          <p:cNvSpPr/>
          <p:nvPr/>
        </p:nvSpPr>
        <p:spPr>
          <a:xfrm>
            <a:off x="2104480" y="5108809"/>
            <a:ext cx="704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/>
                <a:cs typeface="+mn-cs"/>
              </a:rPr>
              <a:t>march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37940" y="5108809"/>
            <a:ext cx="567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 Light"/>
                <a:cs typeface="+mn-cs"/>
              </a:rPr>
              <a:t>April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73447" y="755532"/>
            <a:ext cx="134722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BLACK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WHITE</a:t>
            </a: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5634038" y="-423862"/>
            <a:ext cx="5138738" cy="5137150"/>
          </a:xfrm>
          <a:custGeom>
            <a:avLst/>
            <a:gdLst>
              <a:gd name="T0" fmla="*/ 1619 w 3237"/>
              <a:gd name="T1" fmla="*/ 3236 h 3236"/>
              <a:gd name="T2" fmla="*/ 0 w 3237"/>
              <a:gd name="T3" fmla="*/ 1621 h 3236"/>
              <a:gd name="T4" fmla="*/ 1619 w 3237"/>
              <a:gd name="T5" fmla="*/ 0 h 3236"/>
              <a:gd name="T6" fmla="*/ 3237 w 3237"/>
              <a:gd name="T7" fmla="*/ 1621 h 3236"/>
              <a:gd name="T8" fmla="*/ 1619 w 3237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7" h="3236">
                <a:moveTo>
                  <a:pt x="1619" y="3236"/>
                </a:moveTo>
                <a:lnTo>
                  <a:pt x="0" y="1621"/>
                </a:lnTo>
                <a:lnTo>
                  <a:pt x="1619" y="0"/>
                </a:lnTo>
                <a:lnTo>
                  <a:pt x="3237" y="1621"/>
                </a:lnTo>
                <a:lnTo>
                  <a:pt x="1619" y="3236"/>
                </a:lnTo>
                <a:close/>
              </a:path>
            </a:pathLst>
          </a:custGeom>
          <a:noFill/>
          <a:ln w="7938" cap="flat">
            <a:solidFill>
              <a:srgbClr val="EF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5692776" y="-355600"/>
            <a:ext cx="5021263" cy="5002213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5761038" y="-288925"/>
            <a:ext cx="4886325" cy="4876800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5827713" y="-230187"/>
            <a:ext cx="4751388" cy="4749800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888038" y="-163512"/>
            <a:ext cx="4632325" cy="4616450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5954713" y="-95250"/>
            <a:ext cx="4498975" cy="4489450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6021388" y="-36512"/>
            <a:ext cx="4364038" cy="4362450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6081713" y="30163"/>
            <a:ext cx="4237038" cy="4229100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6148388" y="98425"/>
            <a:ext cx="4110038" cy="4102100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15063" y="165100"/>
            <a:ext cx="3976688" cy="3968750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3" name="Freeform 15"/>
          <p:cNvSpPr>
            <a:spLocks/>
          </p:cNvSpPr>
          <p:nvPr/>
        </p:nvSpPr>
        <p:spPr bwMode="auto">
          <a:xfrm>
            <a:off x="6275388" y="223838"/>
            <a:ext cx="3849688" cy="3841750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6342063" y="290513"/>
            <a:ext cx="3722688" cy="3716338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5" name="Freeform 17"/>
          <p:cNvSpPr>
            <a:spLocks/>
          </p:cNvSpPr>
          <p:nvPr/>
        </p:nvSpPr>
        <p:spPr bwMode="auto">
          <a:xfrm>
            <a:off x="6410326" y="358775"/>
            <a:ext cx="3587750" cy="3581400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6469063" y="417513"/>
            <a:ext cx="3462338" cy="3454400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>
            <a:off x="6535738" y="484188"/>
            <a:ext cx="3335338" cy="3328988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>
            <a:off x="6604001" y="552450"/>
            <a:ext cx="3200400" cy="3194050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9" name="Freeform 21"/>
          <p:cNvSpPr>
            <a:spLocks/>
          </p:cNvSpPr>
          <p:nvPr/>
        </p:nvSpPr>
        <p:spPr bwMode="auto">
          <a:xfrm>
            <a:off x="6662738" y="611188"/>
            <a:ext cx="3073400" cy="3068638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0" name="Freeform 22"/>
          <p:cNvSpPr>
            <a:spLocks/>
          </p:cNvSpPr>
          <p:nvPr/>
        </p:nvSpPr>
        <p:spPr bwMode="auto">
          <a:xfrm>
            <a:off x="6729413" y="677863"/>
            <a:ext cx="2947988" cy="2933700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1" name="Freeform 23"/>
          <p:cNvSpPr>
            <a:spLocks/>
          </p:cNvSpPr>
          <p:nvPr/>
        </p:nvSpPr>
        <p:spPr bwMode="auto">
          <a:xfrm>
            <a:off x="6797676" y="744538"/>
            <a:ext cx="2813050" cy="2808288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6864351" y="803275"/>
            <a:ext cx="2678113" cy="2682875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923088" y="871538"/>
            <a:ext cx="2560638" cy="2546350"/>
          </a:xfrm>
          <a:custGeom>
            <a:avLst/>
            <a:gdLst>
              <a:gd name="T0" fmla="*/ 80 w 1613"/>
              <a:gd name="T1" fmla="*/ 1604 h 1604"/>
              <a:gd name="T2" fmla="*/ 0 w 1613"/>
              <a:gd name="T3" fmla="*/ 79 h 1604"/>
              <a:gd name="T4" fmla="*/ 1534 w 1613"/>
              <a:gd name="T5" fmla="*/ 0 h 1604"/>
              <a:gd name="T6" fmla="*/ 1613 w 1613"/>
              <a:gd name="T7" fmla="*/ 1530 h 1604"/>
              <a:gd name="T8" fmla="*/ 80 w 1613"/>
              <a:gd name="T9" fmla="*/ 16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4" name="Rectangle 26"/>
          <p:cNvSpPr>
            <a:spLocks noChangeArrowheads="1"/>
          </p:cNvSpPr>
          <p:nvPr/>
        </p:nvSpPr>
        <p:spPr bwMode="auto">
          <a:xfrm>
            <a:off x="6991351" y="938213"/>
            <a:ext cx="2425700" cy="2420938"/>
          </a:xfrm>
          <a:prstGeom prst="rect">
            <a:avLst/>
          </a:prstGeom>
          <a:blipFill dpi="0" rotWithShape="1">
            <a:blip r:embed="rId3"/>
            <a:srcRect/>
            <a:stretch>
              <a:fillRect t="-11000" b="-2000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440056" y="4764183"/>
            <a:ext cx="2499898" cy="1002470"/>
            <a:chOff x="9440056" y="4764183"/>
            <a:chExt cx="2499898" cy="1002470"/>
          </a:xfrm>
        </p:grpSpPr>
        <p:sp>
          <p:nvSpPr>
            <p:cNvPr id="45" name="矩形 44"/>
            <p:cNvSpPr/>
            <p:nvPr/>
          </p:nvSpPr>
          <p:spPr>
            <a:xfrm>
              <a:off x="9456681" y="47641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9440056" y="518187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48283" y="4797493"/>
            <a:ext cx="2499898" cy="1002470"/>
            <a:chOff x="7048283" y="4797493"/>
            <a:chExt cx="2499898" cy="1002470"/>
          </a:xfrm>
        </p:grpSpPr>
        <p:sp>
          <p:nvSpPr>
            <p:cNvPr id="47" name="矩形 46"/>
            <p:cNvSpPr/>
            <p:nvPr/>
          </p:nvSpPr>
          <p:spPr>
            <a:xfrm>
              <a:off x="7064908" y="479749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7048283" y="521518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5093" y="4797493"/>
            <a:ext cx="2499898" cy="1002470"/>
            <a:chOff x="4675093" y="4797493"/>
            <a:chExt cx="2499898" cy="1002470"/>
          </a:xfrm>
        </p:grpSpPr>
        <p:sp>
          <p:nvSpPr>
            <p:cNvPr id="49" name="矩形 48"/>
            <p:cNvSpPr/>
            <p:nvPr/>
          </p:nvSpPr>
          <p:spPr>
            <a:xfrm>
              <a:off x="4691718" y="479749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4675093" y="521518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669518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16" grpId="0"/>
          <p:bldP spid="17" grpId="0"/>
          <p:bldP spid="18" grpId="0"/>
          <p:bldP spid="19" grpId="0"/>
          <p:bldP spid="20" grpId="0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16" grpId="0"/>
          <p:bldP spid="17" grpId="0"/>
          <p:bldP spid="18" grpId="0"/>
          <p:bldP spid="19" grpId="0"/>
          <p:bldP spid="20" grpId="0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6452"/>
            <a:ext cx="12192000" cy="229647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4293" y="254705"/>
            <a:ext cx="1127247" cy="990217"/>
            <a:chOff x="64293" y="254705"/>
            <a:chExt cx="1127247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1006809" y="1244600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策略类多人单机游戏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</a:rPr>
              <a:t>——“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大富翁世界之旅”</a:t>
            </a:r>
          </a:p>
          <a:p>
            <a:pPr lvl="0" algn="just">
              <a:defRPr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在本次实验中，我们选择设计一款大富翁多人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</a:rPr>
              <a:t>人机游戏，目的在于在经典游戏的基础上增加规则的多样性、游戏的趣味性、玩家的获得感。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5856477" y="4249213"/>
            <a:ext cx="527709" cy="411594"/>
            <a:chOff x="5856477" y="4249213"/>
            <a:chExt cx="527709" cy="411594"/>
          </a:xfrm>
        </p:grpSpPr>
        <p:sp>
          <p:nvSpPr>
            <p:cNvPr id="41" name="椭圆 40"/>
            <p:cNvSpPr/>
            <p:nvPr/>
          </p:nvSpPr>
          <p:spPr>
            <a:xfrm>
              <a:off x="6078070" y="457628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42" name="直接连接符 41"/>
            <p:cNvCxnSpPr>
              <a:stCxn id="41" idx="0"/>
            </p:cNvCxnSpPr>
            <p:nvPr/>
          </p:nvCxnSpPr>
          <p:spPr>
            <a:xfrm flipV="1">
              <a:off x="6120332" y="4510528"/>
              <a:ext cx="0" cy="657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856477" y="424921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25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%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950668" y="2672130"/>
            <a:ext cx="2332547" cy="1431143"/>
            <a:chOff x="2950668" y="2672130"/>
            <a:chExt cx="2332547" cy="1431143"/>
          </a:xfrm>
        </p:grpSpPr>
        <p:sp>
          <p:nvSpPr>
            <p:cNvPr id="36" name="椭圆 35"/>
            <p:cNvSpPr/>
            <p:nvPr/>
          </p:nvSpPr>
          <p:spPr>
            <a:xfrm>
              <a:off x="2950668" y="4018749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38" name="直接连接符 37"/>
            <p:cNvCxnSpPr>
              <a:stCxn id="36" idx="0"/>
            </p:cNvCxnSpPr>
            <p:nvPr/>
          </p:nvCxnSpPr>
          <p:spPr>
            <a:xfrm flipV="1">
              <a:off x="2992930" y="2704780"/>
              <a:ext cx="0" cy="13139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2992930" y="267213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51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%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992929" y="2943751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2992929" y="3160357"/>
              <a:ext cx="22902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TEMPLATE,PLEASE FOCUS ON ME,YOU WILL GET BETTER.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128631" y="2281756"/>
            <a:ext cx="2351365" cy="1437783"/>
            <a:chOff x="9128631" y="2281756"/>
            <a:chExt cx="2351365" cy="1437783"/>
          </a:xfrm>
        </p:grpSpPr>
        <p:sp>
          <p:nvSpPr>
            <p:cNvPr id="39" name="椭圆 38"/>
            <p:cNvSpPr/>
            <p:nvPr/>
          </p:nvSpPr>
          <p:spPr>
            <a:xfrm>
              <a:off x="9128631" y="3635015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40" name="直接连接符 39"/>
            <p:cNvCxnSpPr>
              <a:stCxn id="39" idx="0"/>
            </p:cNvCxnSpPr>
            <p:nvPr/>
          </p:nvCxnSpPr>
          <p:spPr>
            <a:xfrm flipV="1">
              <a:off x="9170893" y="2321046"/>
              <a:ext cx="0" cy="13139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9152077" y="2281756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65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%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189710" y="2549713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9189710" y="2766319"/>
              <a:ext cx="22902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TEMPLATE,PLEASE FOCUS ON ME,YOU WILL GET BETTER.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403924" y="5475993"/>
            <a:ext cx="450764" cy="380816"/>
            <a:chOff x="7403924" y="5475993"/>
            <a:chExt cx="450764" cy="380816"/>
          </a:xfrm>
        </p:grpSpPr>
        <p:sp>
          <p:nvSpPr>
            <p:cNvPr id="50" name="文本框 49"/>
            <p:cNvSpPr txBox="1"/>
            <p:nvPr/>
          </p:nvSpPr>
          <p:spPr>
            <a:xfrm>
              <a:off x="7403924" y="551825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-5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600448" y="547599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451923" y="5877948"/>
            <a:ext cx="554960" cy="344137"/>
            <a:chOff x="10451923" y="5877948"/>
            <a:chExt cx="554960" cy="344137"/>
          </a:xfrm>
        </p:grpSpPr>
        <p:sp>
          <p:nvSpPr>
            <p:cNvPr id="51" name="文本框 50"/>
            <p:cNvSpPr txBox="1"/>
            <p:nvPr/>
          </p:nvSpPr>
          <p:spPr>
            <a:xfrm>
              <a:off x="10451923" y="5883531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-13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0664761" y="5877948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297308" y="5914982"/>
            <a:ext cx="564578" cy="396498"/>
            <a:chOff x="4297308" y="5914982"/>
            <a:chExt cx="564578" cy="396498"/>
          </a:xfrm>
        </p:grpSpPr>
        <p:sp>
          <p:nvSpPr>
            <p:cNvPr id="48" name="文本框 47"/>
            <p:cNvSpPr txBox="1"/>
            <p:nvPr/>
          </p:nvSpPr>
          <p:spPr>
            <a:xfrm>
              <a:off x="4297308" y="5972926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-17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537335" y="5914982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167247" y="5687532"/>
            <a:ext cx="564578" cy="369654"/>
            <a:chOff x="1167247" y="5687532"/>
            <a:chExt cx="564578" cy="369654"/>
          </a:xfrm>
        </p:grpSpPr>
        <p:sp>
          <p:nvSpPr>
            <p:cNvPr id="49" name="文本框 48"/>
            <p:cNvSpPr txBox="1"/>
            <p:nvPr/>
          </p:nvSpPr>
          <p:spPr>
            <a:xfrm>
              <a:off x="1167247" y="5718632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-10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407274" y="5687532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788675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13" y="26352"/>
            <a:ext cx="7064374" cy="68022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63308" y="247336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目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24984" y="3173851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标</a:t>
            </a:r>
          </a:p>
        </p:txBody>
      </p:sp>
      <p:sp>
        <p:nvSpPr>
          <p:cNvPr id="5" name="椭圆 4"/>
          <p:cNvSpPr/>
          <p:nvPr/>
        </p:nvSpPr>
        <p:spPr>
          <a:xfrm>
            <a:off x="6214095" y="3033174"/>
            <a:ext cx="123092" cy="123092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01889" y="36355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5662246" y="3635516"/>
            <a:ext cx="139643" cy="1275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11640" y="2064288"/>
            <a:ext cx="2876682" cy="921965"/>
            <a:chOff x="411640" y="2064288"/>
            <a:chExt cx="2876682" cy="921965"/>
          </a:xfrm>
        </p:grpSpPr>
        <p:sp>
          <p:nvSpPr>
            <p:cNvPr id="11" name="椭圆 10"/>
            <p:cNvSpPr/>
            <p:nvPr/>
          </p:nvSpPr>
          <p:spPr>
            <a:xfrm>
              <a:off x="2954215" y="2086501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16527" y="2064288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11640" y="2401478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88424" y="4528687"/>
            <a:ext cx="2876682" cy="921965"/>
            <a:chOff x="788424" y="4528687"/>
            <a:chExt cx="2876682" cy="921965"/>
          </a:xfrm>
        </p:grpSpPr>
        <p:sp>
          <p:nvSpPr>
            <p:cNvPr id="14" name="椭圆 13"/>
            <p:cNvSpPr/>
            <p:nvPr/>
          </p:nvSpPr>
          <p:spPr>
            <a:xfrm>
              <a:off x="3330999" y="4550900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793311" y="4528687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88424" y="4865877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688358" y="1689787"/>
            <a:ext cx="2865164" cy="902113"/>
            <a:chOff x="8688358" y="1689787"/>
            <a:chExt cx="2865164" cy="902113"/>
          </a:xfrm>
        </p:grpSpPr>
        <p:sp>
          <p:nvSpPr>
            <p:cNvPr id="17" name="椭圆 16"/>
            <p:cNvSpPr/>
            <p:nvPr/>
          </p:nvSpPr>
          <p:spPr>
            <a:xfrm>
              <a:off x="8688358" y="1752394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071209" y="1689787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053624" y="2007125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915196" y="4275281"/>
            <a:ext cx="2865164" cy="902113"/>
            <a:chOff x="8915196" y="4275281"/>
            <a:chExt cx="2865164" cy="902113"/>
          </a:xfrm>
        </p:grpSpPr>
        <p:sp>
          <p:nvSpPr>
            <p:cNvPr id="20" name="椭圆 19"/>
            <p:cNvSpPr/>
            <p:nvPr/>
          </p:nvSpPr>
          <p:spPr>
            <a:xfrm>
              <a:off x="8915196" y="4337888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298047" y="4275281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280462" y="4592619"/>
              <a:ext cx="24998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0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>
            <a:off x="923925" y="4246563"/>
            <a:ext cx="2355850" cy="2368549"/>
          </a:xfrm>
          <a:custGeom>
            <a:avLst/>
            <a:gdLst>
              <a:gd name="T0" fmla="*/ 751 w 887"/>
              <a:gd name="T1" fmla="*/ 758 h 893"/>
              <a:gd name="T2" fmla="*/ 196 w 887"/>
              <a:gd name="T3" fmla="*/ 689 h 893"/>
              <a:gd name="T4" fmla="*/ 137 w 887"/>
              <a:gd name="T5" fmla="*/ 134 h 893"/>
              <a:gd name="T6" fmla="*/ 691 w 887"/>
              <a:gd name="T7" fmla="*/ 203 h 893"/>
              <a:gd name="T8" fmla="*/ 751 w 887"/>
              <a:gd name="T9" fmla="*/ 75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7" h="893">
                <a:moveTo>
                  <a:pt x="751" y="758"/>
                </a:moveTo>
                <a:cubicBezTo>
                  <a:pt x="614" y="893"/>
                  <a:pt x="366" y="862"/>
                  <a:pt x="196" y="689"/>
                </a:cubicBezTo>
                <a:cubicBezTo>
                  <a:pt x="27" y="517"/>
                  <a:pt x="0" y="268"/>
                  <a:pt x="137" y="134"/>
                </a:cubicBezTo>
                <a:cubicBezTo>
                  <a:pt x="273" y="0"/>
                  <a:pt x="521" y="31"/>
                  <a:pt x="691" y="203"/>
                </a:cubicBezTo>
                <a:cubicBezTo>
                  <a:pt x="860" y="375"/>
                  <a:pt x="887" y="624"/>
                  <a:pt x="751" y="75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DEDE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98538" y="4265613"/>
            <a:ext cx="2270125" cy="2249487"/>
          </a:xfrm>
          <a:custGeom>
            <a:avLst/>
            <a:gdLst>
              <a:gd name="T0" fmla="*/ 718 w 855"/>
              <a:gd name="T1" fmla="*/ 722 h 848"/>
              <a:gd name="T2" fmla="*/ 178 w 855"/>
              <a:gd name="T3" fmla="*/ 654 h 848"/>
              <a:gd name="T4" fmla="*/ 138 w 855"/>
              <a:gd name="T5" fmla="*/ 127 h 848"/>
              <a:gd name="T6" fmla="*/ 677 w 855"/>
              <a:gd name="T7" fmla="*/ 195 h 848"/>
              <a:gd name="T8" fmla="*/ 718 w 855"/>
              <a:gd name="T9" fmla="*/ 72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5" h="848">
                <a:moveTo>
                  <a:pt x="718" y="722"/>
                </a:moveTo>
                <a:cubicBezTo>
                  <a:pt x="580" y="848"/>
                  <a:pt x="339" y="818"/>
                  <a:pt x="178" y="654"/>
                </a:cubicBezTo>
                <a:cubicBezTo>
                  <a:pt x="18" y="490"/>
                  <a:pt x="0" y="254"/>
                  <a:pt x="138" y="127"/>
                </a:cubicBezTo>
                <a:cubicBezTo>
                  <a:pt x="275" y="0"/>
                  <a:pt x="517" y="31"/>
                  <a:pt x="677" y="195"/>
                </a:cubicBezTo>
                <a:cubicBezTo>
                  <a:pt x="837" y="359"/>
                  <a:pt x="855" y="595"/>
                  <a:pt x="718" y="72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9E9E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71563" y="4287838"/>
            <a:ext cx="2187575" cy="2128837"/>
          </a:xfrm>
          <a:custGeom>
            <a:avLst/>
            <a:gdLst>
              <a:gd name="T0" fmla="*/ 685 w 823"/>
              <a:gd name="T1" fmla="*/ 684 h 803"/>
              <a:gd name="T2" fmla="*/ 161 w 823"/>
              <a:gd name="T3" fmla="*/ 618 h 803"/>
              <a:gd name="T4" fmla="*/ 139 w 823"/>
              <a:gd name="T5" fmla="*/ 119 h 803"/>
              <a:gd name="T6" fmla="*/ 663 w 823"/>
              <a:gd name="T7" fmla="*/ 185 h 803"/>
              <a:gd name="T8" fmla="*/ 685 w 823"/>
              <a:gd name="T9" fmla="*/ 684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803">
                <a:moveTo>
                  <a:pt x="685" y="684"/>
                </a:moveTo>
                <a:cubicBezTo>
                  <a:pt x="546" y="803"/>
                  <a:pt x="311" y="773"/>
                  <a:pt x="161" y="618"/>
                </a:cubicBezTo>
                <a:cubicBezTo>
                  <a:pt x="10" y="462"/>
                  <a:pt x="0" y="238"/>
                  <a:pt x="139" y="119"/>
                </a:cubicBezTo>
                <a:cubicBezTo>
                  <a:pt x="277" y="0"/>
                  <a:pt x="512" y="29"/>
                  <a:pt x="663" y="185"/>
                </a:cubicBezTo>
                <a:cubicBezTo>
                  <a:pt x="813" y="341"/>
                  <a:pt x="823" y="564"/>
                  <a:pt x="685" y="68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1146175" y="4305301"/>
            <a:ext cx="2101850" cy="2012950"/>
          </a:xfrm>
          <a:custGeom>
            <a:avLst/>
            <a:gdLst>
              <a:gd name="T0" fmla="*/ 652 w 791"/>
              <a:gd name="T1" fmla="*/ 647 h 759"/>
              <a:gd name="T2" fmla="*/ 143 w 791"/>
              <a:gd name="T3" fmla="*/ 582 h 759"/>
              <a:gd name="T4" fmla="*/ 140 w 791"/>
              <a:gd name="T5" fmla="*/ 112 h 759"/>
              <a:gd name="T6" fmla="*/ 649 w 791"/>
              <a:gd name="T7" fmla="*/ 177 h 759"/>
              <a:gd name="T8" fmla="*/ 652 w 791"/>
              <a:gd name="T9" fmla="*/ 647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1" h="759">
                <a:moveTo>
                  <a:pt x="652" y="647"/>
                </a:moveTo>
                <a:cubicBezTo>
                  <a:pt x="512" y="759"/>
                  <a:pt x="284" y="730"/>
                  <a:pt x="143" y="582"/>
                </a:cubicBezTo>
                <a:cubicBezTo>
                  <a:pt x="1" y="434"/>
                  <a:pt x="0" y="224"/>
                  <a:pt x="140" y="112"/>
                </a:cubicBezTo>
                <a:cubicBezTo>
                  <a:pt x="279" y="0"/>
                  <a:pt x="507" y="29"/>
                  <a:pt x="649" y="177"/>
                </a:cubicBezTo>
                <a:cubicBezTo>
                  <a:pt x="790" y="325"/>
                  <a:pt x="791" y="535"/>
                  <a:pt x="652" y="64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0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201738" y="4324351"/>
            <a:ext cx="2054225" cy="1895475"/>
          </a:xfrm>
          <a:custGeom>
            <a:avLst/>
            <a:gdLst>
              <a:gd name="T0" fmla="*/ 626 w 773"/>
              <a:gd name="T1" fmla="*/ 610 h 715"/>
              <a:gd name="T2" fmla="*/ 132 w 773"/>
              <a:gd name="T3" fmla="*/ 547 h 715"/>
              <a:gd name="T4" fmla="*/ 148 w 773"/>
              <a:gd name="T5" fmla="*/ 105 h 715"/>
              <a:gd name="T6" fmla="*/ 642 w 773"/>
              <a:gd name="T7" fmla="*/ 169 h 715"/>
              <a:gd name="T8" fmla="*/ 626 w 773"/>
              <a:gd name="T9" fmla="*/ 610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3" h="715">
                <a:moveTo>
                  <a:pt x="626" y="610"/>
                </a:moveTo>
                <a:cubicBezTo>
                  <a:pt x="485" y="715"/>
                  <a:pt x="264" y="686"/>
                  <a:pt x="132" y="547"/>
                </a:cubicBezTo>
                <a:cubicBezTo>
                  <a:pt x="0" y="407"/>
                  <a:pt x="7" y="209"/>
                  <a:pt x="148" y="105"/>
                </a:cubicBezTo>
                <a:cubicBezTo>
                  <a:pt x="289" y="0"/>
                  <a:pt x="510" y="29"/>
                  <a:pt x="642" y="169"/>
                </a:cubicBezTo>
                <a:cubicBezTo>
                  <a:pt x="773" y="308"/>
                  <a:pt x="766" y="506"/>
                  <a:pt x="626" y="61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CDCD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255713" y="4344988"/>
            <a:ext cx="2012950" cy="1776412"/>
          </a:xfrm>
          <a:custGeom>
            <a:avLst/>
            <a:gdLst>
              <a:gd name="T0" fmla="*/ 601 w 758"/>
              <a:gd name="T1" fmla="*/ 573 h 670"/>
              <a:gd name="T2" fmla="*/ 122 w 758"/>
              <a:gd name="T3" fmla="*/ 510 h 670"/>
              <a:gd name="T4" fmla="*/ 157 w 758"/>
              <a:gd name="T5" fmla="*/ 97 h 670"/>
              <a:gd name="T6" fmla="*/ 635 w 758"/>
              <a:gd name="T7" fmla="*/ 159 h 670"/>
              <a:gd name="T8" fmla="*/ 601 w 758"/>
              <a:gd name="T9" fmla="*/ 57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670">
                <a:moveTo>
                  <a:pt x="601" y="573"/>
                </a:moveTo>
                <a:cubicBezTo>
                  <a:pt x="459" y="670"/>
                  <a:pt x="245" y="642"/>
                  <a:pt x="122" y="510"/>
                </a:cubicBezTo>
                <a:cubicBezTo>
                  <a:pt x="0" y="379"/>
                  <a:pt x="15" y="194"/>
                  <a:pt x="157" y="97"/>
                </a:cubicBezTo>
                <a:cubicBezTo>
                  <a:pt x="299" y="0"/>
                  <a:pt x="513" y="28"/>
                  <a:pt x="635" y="159"/>
                </a:cubicBezTo>
                <a:cubicBezTo>
                  <a:pt x="758" y="291"/>
                  <a:pt x="742" y="476"/>
                  <a:pt x="601" y="573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8D8D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1306513" y="4364038"/>
            <a:ext cx="1973263" cy="1657350"/>
          </a:xfrm>
          <a:custGeom>
            <a:avLst/>
            <a:gdLst>
              <a:gd name="T0" fmla="*/ 576 w 743"/>
              <a:gd name="T1" fmla="*/ 536 h 625"/>
              <a:gd name="T2" fmla="*/ 113 w 743"/>
              <a:gd name="T3" fmla="*/ 475 h 625"/>
              <a:gd name="T4" fmla="*/ 167 w 743"/>
              <a:gd name="T5" fmla="*/ 90 h 625"/>
              <a:gd name="T6" fmla="*/ 630 w 743"/>
              <a:gd name="T7" fmla="*/ 151 h 625"/>
              <a:gd name="T8" fmla="*/ 576 w 743"/>
              <a:gd name="T9" fmla="*/ 536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3" h="625">
                <a:moveTo>
                  <a:pt x="576" y="536"/>
                </a:moveTo>
                <a:cubicBezTo>
                  <a:pt x="434" y="625"/>
                  <a:pt x="226" y="598"/>
                  <a:pt x="113" y="475"/>
                </a:cubicBezTo>
                <a:cubicBezTo>
                  <a:pt x="0" y="352"/>
                  <a:pt x="24" y="179"/>
                  <a:pt x="167" y="90"/>
                </a:cubicBezTo>
                <a:cubicBezTo>
                  <a:pt x="310" y="0"/>
                  <a:pt x="517" y="28"/>
                  <a:pt x="630" y="151"/>
                </a:cubicBezTo>
                <a:cubicBezTo>
                  <a:pt x="743" y="274"/>
                  <a:pt x="719" y="446"/>
                  <a:pt x="576" y="53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3D3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1358900" y="4384675"/>
            <a:ext cx="1933575" cy="1538287"/>
          </a:xfrm>
          <a:custGeom>
            <a:avLst/>
            <a:gdLst>
              <a:gd name="T0" fmla="*/ 551 w 728"/>
              <a:gd name="T1" fmla="*/ 498 h 580"/>
              <a:gd name="T2" fmla="*/ 103 w 728"/>
              <a:gd name="T3" fmla="*/ 439 h 580"/>
              <a:gd name="T4" fmla="*/ 176 w 728"/>
              <a:gd name="T5" fmla="*/ 82 h 580"/>
              <a:gd name="T6" fmla="*/ 624 w 728"/>
              <a:gd name="T7" fmla="*/ 141 h 580"/>
              <a:gd name="T8" fmla="*/ 551 w 728"/>
              <a:gd name="T9" fmla="*/ 498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580">
                <a:moveTo>
                  <a:pt x="551" y="498"/>
                </a:moveTo>
                <a:cubicBezTo>
                  <a:pt x="408" y="580"/>
                  <a:pt x="207" y="554"/>
                  <a:pt x="103" y="439"/>
                </a:cubicBezTo>
                <a:cubicBezTo>
                  <a:pt x="0" y="324"/>
                  <a:pt x="32" y="164"/>
                  <a:pt x="176" y="82"/>
                </a:cubicBezTo>
                <a:cubicBezTo>
                  <a:pt x="320" y="0"/>
                  <a:pt x="521" y="26"/>
                  <a:pt x="624" y="141"/>
                </a:cubicBezTo>
                <a:cubicBezTo>
                  <a:pt x="728" y="256"/>
                  <a:pt x="695" y="416"/>
                  <a:pt x="551" y="49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FCFC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1409700" y="4403725"/>
            <a:ext cx="1897063" cy="1420812"/>
          </a:xfrm>
          <a:custGeom>
            <a:avLst/>
            <a:gdLst>
              <a:gd name="T0" fmla="*/ 527 w 714"/>
              <a:gd name="T1" fmla="*/ 461 h 536"/>
              <a:gd name="T2" fmla="*/ 94 w 714"/>
              <a:gd name="T3" fmla="*/ 403 h 536"/>
              <a:gd name="T4" fmla="*/ 186 w 714"/>
              <a:gd name="T5" fmla="*/ 75 h 536"/>
              <a:gd name="T6" fmla="*/ 619 w 714"/>
              <a:gd name="T7" fmla="*/ 133 h 536"/>
              <a:gd name="T8" fmla="*/ 527 w 714"/>
              <a:gd name="T9" fmla="*/ 46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536">
                <a:moveTo>
                  <a:pt x="527" y="461"/>
                </a:moveTo>
                <a:cubicBezTo>
                  <a:pt x="383" y="536"/>
                  <a:pt x="189" y="510"/>
                  <a:pt x="94" y="403"/>
                </a:cubicBezTo>
                <a:cubicBezTo>
                  <a:pt x="0" y="296"/>
                  <a:pt x="41" y="149"/>
                  <a:pt x="186" y="75"/>
                </a:cubicBezTo>
                <a:cubicBezTo>
                  <a:pt x="331" y="0"/>
                  <a:pt x="525" y="26"/>
                  <a:pt x="619" y="133"/>
                </a:cubicBezTo>
                <a:cubicBezTo>
                  <a:pt x="714" y="240"/>
                  <a:pt x="672" y="387"/>
                  <a:pt x="527" y="46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BCBC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1462088" y="4424363"/>
            <a:ext cx="1854200" cy="1303337"/>
          </a:xfrm>
          <a:custGeom>
            <a:avLst/>
            <a:gdLst>
              <a:gd name="T0" fmla="*/ 502 w 698"/>
              <a:gd name="T1" fmla="*/ 424 h 491"/>
              <a:gd name="T2" fmla="*/ 85 w 698"/>
              <a:gd name="T3" fmla="*/ 367 h 491"/>
              <a:gd name="T4" fmla="*/ 195 w 698"/>
              <a:gd name="T5" fmla="*/ 67 h 491"/>
              <a:gd name="T6" fmla="*/ 613 w 698"/>
              <a:gd name="T7" fmla="*/ 124 h 491"/>
              <a:gd name="T8" fmla="*/ 502 w 698"/>
              <a:gd name="T9" fmla="*/ 424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8" h="491">
                <a:moveTo>
                  <a:pt x="502" y="424"/>
                </a:moveTo>
                <a:cubicBezTo>
                  <a:pt x="356" y="491"/>
                  <a:pt x="169" y="465"/>
                  <a:pt x="85" y="367"/>
                </a:cubicBezTo>
                <a:cubicBezTo>
                  <a:pt x="0" y="268"/>
                  <a:pt x="49" y="134"/>
                  <a:pt x="195" y="67"/>
                </a:cubicBezTo>
                <a:cubicBezTo>
                  <a:pt x="341" y="0"/>
                  <a:pt x="529" y="25"/>
                  <a:pt x="613" y="124"/>
                </a:cubicBezTo>
                <a:cubicBezTo>
                  <a:pt x="698" y="222"/>
                  <a:pt x="648" y="357"/>
                  <a:pt x="502" y="42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6C6C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>
            <a:off x="1512888" y="4443413"/>
            <a:ext cx="1817688" cy="1185862"/>
          </a:xfrm>
          <a:custGeom>
            <a:avLst/>
            <a:gdLst>
              <a:gd name="T0" fmla="*/ 478 w 684"/>
              <a:gd name="T1" fmla="*/ 387 h 447"/>
              <a:gd name="T2" fmla="*/ 76 w 684"/>
              <a:gd name="T3" fmla="*/ 331 h 447"/>
              <a:gd name="T4" fmla="*/ 206 w 684"/>
              <a:gd name="T5" fmla="*/ 60 h 447"/>
              <a:gd name="T6" fmla="*/ 608 w 684"/>
              <a:gd name="T7" fmla="*/ 115 h 447"/>
              <a:gd name="T8" fmla="*/ 478 w 684"/>
              <a:gd name="T9" fmla="*/ 38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447">
                <a:moveTo>
                  <a:pt x="478" y="387"/>
                </a:moveTo>
                <a:cubicBezTo>
                  <a:pt x="331" y="447"/>
                  <a:pt x="151" y="422"/>
                  <a:pt x="76" y="331"/>
                </a:cubicBezTo>
                <a:cubicBezTo>
                  <a:pt x="0" y="241"/>
                  <a:pt x="59" y="119"/>
                  <a:pt x="206" y="60"/>
                </a:cubicBezTo>
                <a:cubicBezTo>
                  <a:pt x="353" y="0"/>
                  <a:pt x="533" y="25"/>
                  <a:pt x="608" y="115"/>
                </a:cubicBezTo>
                <a:cubicBezTo>
                  <a:pt x="684" y="206"/>
                  <a:pt x="626" y="327"/>
                  <a:pt x="478" y="38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2C2C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1566863" y="4462463"/>
            <a:ext cx="1774825" cy="1065212"/>
          </a:xfrm>
          <a:custGeom>
            <a:avLst/>
            <a:gdLst>
              <a:gd name="T0" fmla="*/ 453 w 668"/>
              <a:gd name="T1" fmla="*/ 350 h 402"/>
              <a:gd name="T2" fmla="*/ 66 w 668"/>
              <a:gd name="T3" fmla="*/ 296 h 402"/>
              <a:gd name="T4" fmla="*/ 215 w 668"/>
              <a:gd name="T5" fmla="*/ 53 h 402"/>
              <a:gd name="T6" fmla="*/ 602 w 668"/>
              <a:gd name="T7" fmla="*/ 107 h 402"/>
              <a:gd name="T8" fmla="*/ 453 w 668"/>
              <a:gd name="T9" fmla="*/ 35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402">
                <a:moveTo>
                  <a:pt x="453" y="350"/>
                </a:moveTo>
                <a:cubicBezTo>
                  <a:pt x="305" y="402"/>
                  <a:pt x="132" y="378"/>
                  <a:pt x="66" y="296"/>
                </a:cubicBezTo>
                <a:cubicBezTo>
                  <a:pt x="0" y="214"/>
                  <a:pt x="67" y="105"/>
                  <a:pt x="215" y="53"/>
                </a:cubicBezTo>
                <a:cubicBezTo>
                  <a:pt x="363" y="0"/>
                  <a:pt x="536" y="25"/>
                  <a:pt x="602" y="107"/>
                </a:cubicBezTo>
                <a:cubicBezTo>
                  <a:pt x="668" y="189"/>
                  <a:pt x="602" y="298"/>
                  <a:pt x="453" y="35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EBEB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1616075" y="4483100"/>
            <a:ext cx="1738313" cy="946150"/>
          </a:xfrm>
          <a:custGeom>
            <a:avLst/>
            <a:gdLst>
              <a:gd name="T0" fmla="*/ 429 w 654"/>
              <a:gd name="T1" fmla="*/ 312 h 357"/>
              <a:gd name="T2" fmla="*/ 57 w 654"/>
              <a:gd name="T3" fmla="*/ 260 h 357"/>
              <a:gd name="T4" fmla="*/ 225 w 654"/>
              <a:gd name="T5" fmla="*/ 45 h 357"/>
              <a:gd name="T6" fmla="*/ 597 w 654"/>
              <a:gd name="T7" fmla="*/ 97 h 357"/>
              <a:gd name="T8" fmla="*/ 429 w 654"/>
              <a:gd name="T9" fmla="*/ 312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4" h="357">
                <a:moveTo>
                  <a:pt x="429" y="312"/>
                </a:moveTo>
                <a:cubicBezTo>
                  <a:pt x="280" y="357"/>
                  <a:pt x="114" y="334"/>
                  <a:pt x="57" y="260"/>
                </a:cubicBezTo>
                <a:cubicBezTo>
                  <a:pt x="0" y="186"/>
                  <a:pt x="76" y="89"/>
                  <a:pt x="225" y="45"/>
                </a:cubicBezTo>
                <a:cubicBezTo>
                  <a:pt x="374" y="0"/>
                  <a:pt x="541" y="24"/>
                  <a:pt x="597" y="97"/>
                </a:cubicBezTo>
                <a:cubicBezTo>
                  <a:pt x="654" y="171"/>
                  <a:pt x="579" y="268"/>
                  <a:pt x="429" y="31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ABAB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1670050" y="4502150"/>
            <a:ext cx="1695450" cy="830262"/>
          </a:xfrm>
          <a:custGeom>
            <a:avLst/>
            <a:gdLst>
              <a:gd name="T0" fmla="*/ 404 w 638"/>
              <a:gd name="T1" fmla="*/ 276 h 313"/>
              <a:gd name="T2" fmla="*/ 47 w 638"/>
              <a:gd name="T3" fmla="*/ 224 h 313"/>
              <a:gd name="T4" fmla="*/ 234 w 638"/>
              <a:gd name="T5" fmla="*/ 38 h 313"/>
              <a:gd name="T6" fmla="*/ 591 w 638"/>
              <a:gd name="T7" fmla="*/ 89 h 313"/>
              <a:gd name="T8" fmla="*/ 404 w 638"/>
              <a:gd name="T9" fmla="*/ 27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8" h="313">
                <a:moveTo>
                  <a:pt x="404" y="276"/>
                </a:moveTo>
                <a:cubicBezTo>
                  <a:pt x="254" y="313"/>
                  <a:pt x="94" y="290"/>
                  <a:pt x="47" y="224"/>
                </a:cubicBezTo>
                <a:cubicBezTo>
                  <a:pt x="0" y="158"/>
                  <a:pt x="84" y="75"/>
                  <a:pt x="234" y="38"/>
                </a:cubicBezTo>
                <a:cubicBezTo>
                  <a:pt x="384" y="0"/>
                  <a:pt x="544" y="23"/>
                  <a:pt x="591" y="89"/>
                </a:cubicBezTo>
                <a:cubicBezTo>
                  <a:pt x="638" y="155"/>
                  <a:pt x="555" y="238"/>
                  <a:pt x="404" y="27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5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8" name="Freeform 20"/>
          <p:cNvSpPr>
            <a:spLocks/>
          </p:cNvSpPr>
          <p:nvPr/>
        </p:nvSpPr>
        <p:spPr bwMode="auto">
          <a:xfrm>
            <a:off x="1722438" y="4522788"/>
            <a:ext cx="1655763" cy="711200"/>
          </a:xfrm>
          <a:custGeom>
            <a:avLst/>
            <a:gdLst>
              <a:gd name="T0" fmla="*/ 379 w 623"/>
              <a:gd name="T1" fmla="*/ 238 h 268"/>
              <a:gd name="T2" fmla="*/ 37 w 623"/>
              <a:gd name="T3" fmla="*/ 188 h 268"/>
              <a:gd name="T4" fmla="*/ 243 w 623"/>
              <a:gd name="T5" fmla="*/ 29 h 268"/>
              <a:gd name="T6" fmla="*/ 585 w 623"/>
              <a:gd name="T7" fmla="*/ 80 h 268"/>
              <a:gd name="T8" fmla="*/ 379 w 623"/>
              <a:gd name="T9" fmla="*/ 23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3" h="268">
                <a:moveTo>
                  <a:pt x="379" y="238"/>
                </a:moveTo>
                <a:cubicBezTo>
                  <a:pt x="228" y="268"/>
                  <a:pt x="75" y="245"/>
                  <a:pt x="37" y="188"/>
                </a:cubicBezTo>
                <a:cubicBezTo>
                  <a:pt x="0" y="130"/>
                  <a:pt x="92" y="59"/>
                  <a:pt x="243" y="29"/>
                </a:cubicBezTo>
                <a:cubicBezTo>
                  <a:pt x="394" y="0"/>
                  <a:pt x="547" y="22"/>
                  <a:pt x="585" y="80"/>
                </a:cubicBezTo>
                <a:cubicBezTo>
                  <a:pt x="623" y="137"/>
                  <a:pt x="531" y="208"/>
                  <a:pt x="379" y="23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1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9" name="Freeform 21"/>
          <p:cNvSpPr>
            <a:spLocks/>
          </p:cNvSpPr>
          <p:nvPr/>
        </p:nvSpPr>
        <p:spPr bwMode="auto">
          <a:xfrm>
            <a:off x="1773238" y="4541838"/>
            <a:ext cx="1616075" cy="593725"/>
          </a:xfrm>
          <a:custGeom>
            <a:avLst/>
            <a:gdLst>
              <a:gd name="T0" fmla="*/ 355 w 608"/>
              <a:gd name="T1" fmla="*/ 201 h 224"/>
              <a:gd name="T2" fmla="*/ 28 w 608"/>
              <a:gd name="T3" fmla="*/ 152 h 224"/>
              <a:gd name="T4" fmla="*/ 253 w 608"/>
              <a:gd name="T5" fmla="*/ 22 h 224"/>
              <a:gd name="T6" fmla="*/ 580 w 608"/>
              <a:gd name="T7" fmla="*/ 71 h 224"/>
              <a:gd name="T8" fmla="*/ 355 w 608"/>
              <a:gd name="T9" fmla="*/ 20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8" h="224">
                <a:moveTo>
                  <a:pt x="355" y="201"/>
                </a:moveTo>
                <a:cubicBezTo>
                  <a:pt x="203" y="224"/>
                  <a:pt x="57" y="202"/>
                  <a:pt x="28" y="152"/>
                </a:cubicBezTo>
                <a:cubicBezTo>
                  <a:pt x="0" y="103"/>
                  <a:pt x="101" y="45"/>
                  <a:pt x="253" y="22"/>
                </a:cubicBezTo>
                <a:cubicBezTo>
                  <a:pt x="405" y="0"/>
                  <a:pt x="552" y="22"/>
                  <a:pt x="580" y="71"/>
                </a:cubicBezTo>
                <a:cubicBezTo>
                  <a:pt x="608" y="121"/>
                  <a:pt x="508" y="179"/>
                  <a:pt x="355" y="20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4" name="Freeform 22"/>
          <p:cNvSpPr>
            <a:spLocks/>
          </p:cNvSpPr>
          <p:nvPr/>
        </p:nvSpPr>
        <p:spPr bwMode="auto">
          <a:xfrm>
            <a:off x="1827213" y="4560888"/>
            <a:ext cx="1574800" cy="474662"/>
          </a:xfrm>
          <a:custGeom>
            <a:avLst/>
            <a:gdLst>
              <a:gd name="T0" fmla="*/ 330 w 593"/>
              <a:gd name="T1" fmla="*/ 164 h 179"/>
              <a:gd name="T2" fmla="*/ 19 w 593"/>
              <a:gd name="T3" fmla="*/ 117 h 179"/>
              <a:gd name="T4" fmla="*/ 262 w 593"/>
              <a:gd name="T5" fmla="*/ 15 h 179"/>
              <a:gd name="T6" fmla="*/ 574 w 593"/>
              <a:gd name="T7" fmla="*/ 63 h 179"/>
              <a:gd name="T8" fmla="*/ 330 w 593"/>
              <a:gd name="T9" fmla="*/ 16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3" h="179">
                <a:moveTo>
                  <a:pt x="330" y="164"/>
                </a:moveTo>
                <a:cubicBezTo>
                  <a:pt x="177" y="179"/>
                  <a:pt x="37" y="158"/>
                  <a:pt x="19" y="117"/>
                </a:cubicBezTo>
                <a:cubicBezTo>
                  <a:pt x="0" y="76"/>
                  <a:pt x="109" y="30"/>
                  <a:pt x="262" y="15"/>
                </a:cubicBezTo>
                <a:cubicBezTo>
                  <a:pt x="416" y="0"/>
                  <a:pt x="555" y="22"/>
                  <a:pt x="574" y="63"/>
                </a:cubicBezTo>
                <a:cubicBezTo>
                  <a:pt x="593" y="104"/>
                  <a:pt x="484" y="150"/>
                  <a:pt x="330" y="16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9A9A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5" name="Freeform 23"/>
          <p:cNvSpPr>
            <a:spLocks/>
          </p:cNvSpPr>
          <p:nvPr/>
        </p:nvSpPr>
        <p:spPr bwMode="auto">
          <a:xfrm>
            <a:off x="1876425" y="4581525"/>
            <a:ext cx="1536700" cy="355600"/>
          </a:xfrm>
          <a:custGeom>
            <a:avLst/>
            <a:gdLst>
              <a:gd name="T0" fmla="*/ 306 w 578"/>
              <a:gd name="T1" fmla="*/ 127 h 134"/>
              <a:gd name="T2" fmla="*/ 10 w 578"/>
              <a:gd name="T3" fmla="*/ 81 h 134"/>
              <a:gd name="T4" fmla="*/ 272 w 578"/>
              <a:gd name="T5" fmla="*/ 7 h 134"/>
              <a:gd name="T6" fmla="*/ 569 w 578"/>
              <a:gd name="T7" fmla="*/ 54 h 134"/>
              <a:gd name="T8" fmla="*/ 306 w 578"/>
              <a:gd name="T9" fmla="*/ 12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8" h="134">
                <a:moveTo>
                  <a:pt x="306" y="127"/>
                </a:moveTo>
                <a:cubicBezTo>
                  <a:pt x="152" y="134"/>
                  <a:pt x="19" y="114"/>
                  <a:pt x="10" y="81"/>
                </a:cubicBezTo>
                <a:cubicBezTo>
                  <a:pt x="0" y="48"/>
                  <a:pt x="118" y="15"/>
                  <a:pt x="272" y="7"/>
                </a:cubicBezTo>
                <a:cubicBezTo>
                  <a:pt x="427" y="0"/>
                  <a:pt x="560" y="21"/>
                  <a:pt x="569" y="54"/>
                </a:cubicBezTo>
                <a:cubicBezTo>
                  <a:pt x="578" y="87"/>
                  <a:pt x="461" y="119"/>
                  <a:pt x="306" y="12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4A4A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6" name="Oval 24"/>
          <p:cNvSpPr>
            <a:spLocks noChangeArrowheads="1"/>
          </p:cNvSpPr>
          <p:nvPr/>
        </p:nvSpPr>
        <p:spPr bwMode="auto">
          <a:xfrm>
            <a:off x="1930400" y="4600575"/>
            <a:ext cx="1495425" cy="238125"/>
          </a:xfrm>
          <a:prstGeom prst="ellipse">
            <a:avLst/>
          </a:prstGeom>
          <a:solidFill>
            <a:srgbClr val="FFFFFF"/>
          </a:solidFill>
          <a:ln w="1588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12621" y="4548196"/>
            <a:ext cx="151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TITLE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548049" y="4292843"/>
            <a:ext cx="754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STEP 01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35085" y="5321221"/>
            <a:ext cx="26996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  <p:sp>
        <p:nvSpPr>
          <p:cNvPr id="47" name="Freeform 6"/>
          <p:cNvSpPr>
            <a:spLocks/>
          </p:cNvSpPr>
          <p:nvPr/>
        </p:nvSpPr>
        <p:spPr bwMode="auto">
          <a:xfrm>
            <a:off x="3670477" y="2686824"/>
            <a:ext cx="2355850" cy="2368549"/>
          </a:xfrm>
          <a:custGeom>
            <a:avLst/>
            <a:gdLst>
              <a:gd name="T0" fmla="*/ 751 w 887"/>
              <a:gd name="T1" fmla="*/ 758 h 893"/>
              <a:gd name="T2" fmla="*/ 196 w 887"/>
              <a:gd name="T3" fmla="*/ 689 h 893"/>
              <a:gd name="T4" fmla="*/ 137 w 887"/>
              <a:gd name="T5" fmla="*/ 134 h 893"/>
              <a:gd name="T6" fmla="*/ 691 w 887"/>
              <a:gd name="T7" fmla="*/ 203 h 893"/>
              <a:gd name="T8" fmla="*/ 751 w 887"/>
              <a:gd name="T9" fmla="*/ 75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7" h="893">
                <a:moveTo>
                  <a:pt x="751" y="758"/>
                </a:moveTo>
                <a:cubicBezTo>
                  <a:pt x="614" y="893"/>
                  <a:pt x="366" y="862"/>
                  <a:pt x="196" y="689"/>
                </a:cubicBezTo>
                <a:cubicBezTo>
                  <a:pt x="27" y="517"/>
                  <a:pt x="0" y="268"/>
                  <a:pt x="137" y="134"/>
                </a:cubicBezTo>
                <a:cubicBezTo>
                  <a:pt x="273" y="0"/>
                  <a:pt x="521" y="31"/>
                  <a:pt x="691" y="203"/>
                </a:cubicBezTo>
                <a:cubicBezTo>
                  <a:pt x="860" y="375"/>
                  <a:pt x="887" y="624"/>
                  <a:pt x="751" y="75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DEDE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8" name="Freeform 7"/>
          <p:cNvSpPr>
            <a:spLocks/>
          </p:cNvSpPr>
          <p:nvPr/>
        </p:nvSpPr>
        <p:spPr bwMode="auto">
          <a:xfrm>
            <a:off x="3745090" y="2705874"/>
            <a:ext cx="2270125" cy="2249487"/>
          </a:xfrm>
          <a:custGeom>
            <a:avLst/>
            <a:gdLst>
              <a:gd name="T0" fmla="*/ 718 w 855"/>
              <a:gd name="T1" fmla="*/ 722 h 848"/>
              <a:gd name="T2" fmla="*/ 178 w 855"/>
              <a:gd name="T3" fmla="*/ 654 h 848"/>
              <a:gd name="T4" fmla="*/ 138 w 855"/>
              <a:gd name="T5" fmla="*/ 127 h 848"/>
              <a:gd name="T6" fmla="*/ 677 w 855"/>
              <a:gd name="T7" fmla="*/ 195 h 848"/>
              <a:gd name="T8" fmla="*/ 718 w 855"/>
              <a:gd name="T9" fmla="*/ 72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5" h="848">
                <a:moveTo>
                  <a:pt x="718" y="722"/>
                </a:moveTo>
                <a:cubicBezTo>
                  <a:pt x="580" y="848"/>
                  <a:pt x="339" y="818"/>
                  <a:pt x="178" y="654"/>
                </a:cubicBezTo>
                <a:cubicBezTo>
                  <a:pt x="18" y="490"/>
                  <a:pt x="0" y="254"/>
                  <a:pt x="138" y="127"/>
                </a:cubicBezTo>
                <a:cubicBezTo>
                  <a:pt x="275" y="0"/>
                  <a:pt x="517" y="31"/>
                  <a:pt x="677" y="195"/>
                </a:cubicBezTo>
                <a:cubicBezTo>
                  <a:pt x="837" y="359"/>
                  <a:pt x="855" y="595"/>
                  <a:pt x="718" y="72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9E9E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9" name="Freeform 8"/>
          <p:cNvSpPr>
            <a:spLocks/>
          </p:cNvSpPr>
          <p:nvPr/>
        </p:nvSpPr>
        <p:spPr bwMode="auto">
          <a:xfrm>
            <a:off x="3818115" y="2728099"/>
            <a:ext cx="2187575" cy="2128837"/>
          </a:xfrm>
          <a:custGeom>
            <a:avLst/>
            <a:gdLst>
              <a:gd name="T0" fmla="*/ 685 w 823"/>
              <a:gd name="T1" fmla="*/ 684 h 803"/>
              <a:gd name="T2" fmla="*/ 161 w 823"/>
              <a:gd name="T3" fmla="*/ 618 h 803"/>
              <a:gd name="T4" fmla="*/ 139 w 823"/>
              <a:gd name="T5" fmla="*/ 119 h 803"/>
              <a:gd name="T6" fmla="*/ 663 w 823"/>
              <a:gd name="T7" fmla="*/ 185 h 803"/>
              <a:gd name="T8" fmla="*/ 685 w 823"/>
              <a:gd name="T9" fmla="*/ 684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803">
                <a:moveTo>
                  <a:pt x="685" y="684"/>
                </a:moveTo>
                <a:cubicBezTo>
                  <a:pt x="546" y="803"/>
                  <a:pt x="311" y="773"/>
                  <a:pt x="161" y="618"/>
                </a:cubicBezTo>
                <a:cubicBezTo>
                  <a:pt x="10" y="462"/>
                  <a:pt x="0" y="238"/>
                  <a:pt x="139" y="119"/>
                </a:cubicBezTo>
                <a:cubicBezTo>
                  <a:pt x="277" y="0"/>
                  <a:pt x="512" y="29"/>
                  <a:pt x="663" y="185"/>
                </a:cubicBezTo>
                <a:cubicBezTo>
                  <a:pt x="813" y="341"/>
                  <a:pt x="823" y="564"/>
                  <a:pt x="685" y="68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0" name="Freeform 9"/>
          <p:cNvSpPr>
            <a:spLocks/>
          </p:cNvSpPr>
          <p:nvPr/>
        </p:nvSpPr>
        <p:spPr bwMode="auto">
          <a:xfrm>
            <a:off x="3892727" y="2745562"/>
            <a:ext cx="2101850" cy="2012950"/>
          </a:xfrm>
          <a:custGeom>
            <a:avLst/>
            <a:gdLst>
              <a:gd name="T0" fmla="*/ 652 w 791"/>
              <a:gd name="T1" fmla="*/ 647 h 759"/>
              <a:gd name="T2" fmla="*/ 143 w 791"/>
              <a:gd name="T3" fmla="*/ 582 h 759"/>
              <a:gd name="T4" fmla="*/ 140 w 791"/>
              <a:gd name="T5" fmla="*/ 112 h 759"/>
              <a:gd name="T6" fmla="*/ 649 w 791"/>
              <a:gd name="T7" fmla="*/ 177 h 759"/>
              <a:gd name="T8" fmla="*/ 652 w 791"/>
              <a:gd name="T9" fmla="*/ 647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1" h="759">
                <a:moveTo>
                  <a:pt x="652" y="647"/>
                </a:moveTo>
                <a:cubicBezTo>
                  <a:pt x="512" y="759"/>
                  <a:pt x="284" y="730"/>
                  <a:pt x="143" y="582"/>
                </a:cubicBezTo>
                <a:cubicBezTo>
                  <a:pt x="1" y="434"/>
                  <a:pt x="0" y="224"/>
                  <a:pt x="140" y="112"/>
                </a:cubicBezTo>
                <a:cubicBezTo>
                  <a:pt x="279" y="0"/>
                  <a:pt x="507" y="29"/>
                  <a:pt x="649" y="177"/>
                </a:cubicBezTo>
                <a:cubicBezTo>
                  <a:pt x="790" y="325"/>
                  <a:pt x="791" y="535"/>
                  <a:pt x="652" y="64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0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1" name="Freeform 10"/>
          <p:cNvSpPr>
            <a:spLocks/>
          </p:cNvSpPr>
          <p:nvPr/>
        </p:nvSpPr>
        <p:spPr bwMode="auto">
          <a:xfrm>
            <a:off x="3948290" y="2764612"/>
            <a:ext cx="2054225" cy="1895475"/>
          </a:xfrm>
          <a:custGeom>
            <a:avLst/>
            <a:gdLst>
              <a:gd name="T0" fmla="*/ 626 w 773"/>
              <a:gd name="T1" fmla="*/ 610 h 715"/>
              <a:gd name="T2" fmla="*/ 132 w 773"/>
              <a:gd name="T3" fmla="*/ 547 h 715"/>
              <a:gd name="T4" fmla="*/ 148 w 773"/>
              <a:gd name="T5" fmla="*/ 105 h 715"/>
              <a:gd name="T6" fmla="*/ 642 w 773"/>
              <a:gd name="T7" fmla="*/ 169 h 715"/>
              <a:gd name="T8" fmla="*/ 626 w 773"/>
              <a:gd name="T9" fmla="*/ 610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3" h="715">
                <a:moveTo>
                  <a:pt x="626" y="610"/>
                </a:moveTo>
                <a:cubicBezTo>
                  <a:pt x="485" y="715"/>
                  <a:pt x="264" y="686"/>
                  <a:pt x="132" y="547"/>
                </a:cubicBezTo>
                <a:cubicBezTo>
                  <a:pt x="0" y="407"/>
                  <a:pt x="7" y="209"/>
                  <a:pt x="148" y="105"/>
                </a:cubicBezTo>
                <a:cubicBezTo>
                  <a:pt x="289" y="0"/>
                  <a:pt x="510" y="29"/>
                  <a:pt x="642" y="169"/>
                </a:cubicBezTo>
                <a:cubicBezTo>
                  <a:pt x="773" y="308"/>
                  <a:pt x="766" y="506"/>
                  <a:pt x="626" y="61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CDCD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2" name="Freeform 11"/>
          <p:cNvSpPr>
            <a:spLocks/>
          </p:cNvSpPr>
          <p:nvPr/>
        </p:nvSpPr>
        <p:spPr bwMode="auto">
          <a:xfrm>
            <a:off x="4002265" y="2785249"/>
            <a:ext cx="2012950" cy="1776412"/>
          </a:xfrm>
          <a:custGeom>
            <a:avLst/>
            <a:gdLst>
              <a:gd name="T0" fmla="*/ 601 w 758"/>
              <a:gd name="T1" fmla="*/ 573 h 670"/>
              <a:gd name="T2" fmla="*/ 122 w 758"/>
              <a:gd name="T3" fmla="*/ 510 h 670"/>
              <a:gd name="T4" fmla="*/ 157 w 758"/>
              <a:gd name="T5" fmla="*/ 97 h 670"/>
              <a:gd name="T6" fmla="*/ 635 w 758"/>
              <a:gd name="T7" fmla="*/ 159 h 670"/>
              <a:gd name="T8" fmla="*/ 601 w 758"/>
              <a:gd name="T9" fmla="*/ 57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670">
                <a:moveTo>
                  <a:pt x="601" y="573"/>
                </a:moveTo>
                <a:cubicBezTo>
                  <a:pt x="459" y="670"/>
                  <a:pt x="245" y="642"/>
                  <a:pt x="122" y="510"/>
                </a:cubicBezTo>
                <a:cubicBezTo>
                  <a:pt x="0" y="379"/>
                  <a:pt x="15" y="194"/>
                  <a:pt x="157" y="97"/>
                </a:cubicBezTo>
                <a:cubicBezTo>
                  <a:pt x="299" y="0"/>
                  <a:pt x="513" y="28"/>
                  <a:pt x="635" y="159"/>
                </a:cubicBezTo>
                <a:cubicBezTo>
                  <a:pt x="758" y="291"/>
                  <a:pt x="742" y="476"/>
                  <a:pt x="601" y="573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8D8D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3" name="Freeform 12"/>
          <p:cNvSpPr>
            <a:spLocks/>
          </p:cNvSpPr>
          <p:nvPr/>
        </p:nvSpPr>
        <p:spPr bwMode="auto">
          <a:xfrm>
            <a:off x="4053065" y="2804299"/>
            <a:ext cx="1973263" cy="1657350"/>
          </a:xfrm>
          <a:custGeom>
            <a:avLst/>
            <a:gdLst>
              <a:gd name="T0" fmla="*/ 576 w 743"/>
              <a:gd name="T1" fmla="*/ 536 h 625"/>
              <a:gd name="T2" fmla="*/ 113 w 743"/>
              <a:gd name="T3" fmla="*/ 475 h 625"/>
              <a:gd name="T4" fmla="*/ 167 w 743"/>
              <a:gd name="T5" fmla="*/ 90 h 625"/>
              <a:gd name="T6" fmla="*/ 630 w 743"/>
              <a:gd name="T7" fmla="*/ 151 h 625"/>
              <a:gd name="T8" fmla="*/ 576 w 743"/>
              <a:gd name="T9" fmla="*/ 536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3" h="625">
                <a:moveTo>
                  <a:pt x="576" y="536"/>
                </a:moveTo>
                <a:cubicBezTo>
                  <a:pt x="434" y="625"/>
                  <a:pt x="226" y="598"/>
                  <a:pt x="113" y="475"/>
                </a:cubicBezTo>
                <a:cubicBezTo>
                  <a:pt x="0" y="352"/>
                  <a:pt x="24" y="179"/>
                  <a:pt x="167" y="90"/>
                </a:cubicBezTo>
                <a:cubicBezTo>
                  <a:pt x="310" y="0"/>
                  <a:pt x="517" y="28"/>
                  <a:pt x="630" y="151"/>
                </a:cubicBezTo>
                <a:cubicBezTo>
                  <a:pt x="743" y="274"/>
                  <a:pt x="719" y="446"/>
                  <a:pt x="576" y="53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3D3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4" name="Freeform 13"/>
          <p:cNvSpPr>
            <a:spLocks/>
          </p:cNvSpPr>
          <p:nvPr/>
        </p:nvSpPr>
        <p:spPr bwMode="auto">
          <a:xfrm>
            <a:off x="4105452" y="2824936"/>
            <a:ext cx="1933575" cy="1538287"/>
          </a:xfrm>
          <a:custGeom>
            <a:avLst/>
            <a:gdLst>
              <a:gd name="T0" fmla="*/ 551 w 728"/>
              <a:gd name="T1" fmla="*/ 498 h 580"/>
              <a:gd name="T2" fmla="*/ 103 w 728"/>
              <a:gd name="T3" fmla="*/ 439 h 580"/>
              <a:gd name="T4" fmla="*/ 176 w 728"/>
              <a:gd name="T5" fmla="*/ 82 h 580"/>
              <a:gd name="T6" fmla="*/ 624 w 728"/>
              <a:gd name="T7" fmla="*/ 141 h 580"/>
              <a:gd name="T8" fmla="*/ 551 w 728"/>
              <a:gd name="T9" fmla="*/ 498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580">
                <a:moveTo>
                  <a:pt x="551" y="498"/>
                </a:moveTo>
                <a:cubicBezTo>
                  <a:pt x="408" y="580"/>
                  <a:pt x="207" y="554"/>
                  <a:pt x="103" y="439"/>
                </a:cubicBezTo>
                <a:cubicBezTo>
                  <a:pt x="0" y="324"/>
                  <a:pt x="32" y="164"/>
                  <a:pt x="176" y="82"/>
                </a:cubicBezTo>
                <a:cubicBezTo>
                  <a:pt x="320" y="0"/>
                  <a:pt x="521" y="26"/>
                  <a:pt x="624" y="141"/>
                </a:cubicBezTo>
                <a:cubicBezTo>
                  <a:pt x="728" y="256"/>
                  <a:pt x="695" y="416"/>
                  <a:pt x="551" y="49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FCFC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5" name="Freeform 14"/>
          <p:cNvSpPr>
            <a:spLocks/>
          </p:cNvSpPr>
          <p:nvPr/>
        </p:nvSpPr>
        <p:spPr bwMode="auto">
          <a:xfrm>
            <a:off x="4156252" y="2843986"/>
            <a:ext cx="1897063" cy="1420812"/>
          </a:xfrm>
          <a:custGeom>
            <a:avLst/>
            <a:gdLst>
              <a:gd name="T0" fmla="*/ 527 w 714"/>
              <a:gd name="T1" fmla="*/ 461 h 536"/>
              <a:gd name="T2" fmla="*/ 94 w 714"/>
              <a:gd name="T3" fmla="*/ 403 h 536"/>
              <a:gd name="T4" fmla="*/ 186 w 714"/>
              <a:gd name="T5" fmla="*/ 75 h 536"/>
              <a:gd name="T6" fmla="*/ 619 w 714"/>
              <a:gd name="T7" fmla="*/ 133 h 536"/>
              <a:gd name="T8" fmla="*/ 527 w 714"/>
              <a:gd name="T9" fmla="*/ 46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536">
                <a:moveTo>
                  <a:pt x="527" y="461"/>
                </a:moveTo>
                <a:cubicBezTo>
                  <a:pt x="383" y="536"/>
                  <a:pt x="189" y="510"/>
                  <a:pt x="94" y="403"/>
                </a:cubicBezTo>
                <a:cubicBezTo>
                  <a:pt x="0" y="296"/>
                  <a:pt x="41" y="149"/>
                  <a:pt x="186" y="75"/>
                </a:cubicBezTo>
                <a:cubicBezTo>
                  <a:pt x="331" y="0"/>
                  <a:pt x="525" y="26"/>
                  <a:pt x="619" y="133"/>
                </a:cubicBezTo>
                <a:cubicBezTo>
                  <a:pt x="714" y="240"/>
                  <a:pt x="672" y="387"/>
                  <a:pt x="527" y="46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BCBC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6" name="Freeform 15"/>
          <p:cNvSpPr>
            <a:spLocks/>
          </p:cNvSpPr>
          <p:nvPr/>
        </p:nvSpPr>
        <p:spPr bwMode="auto">
          <a:xfrm>
            <a:off x="4208640" y="2864624"/>
            <a:ext cx="1854200" cy="1303337"/>
          </a:xfrm>
          <a:custGeom>
            <a:avLst/>
            <a:gdLst>
              <a:gd name="T0" fmla="*/ 502 w 698"/>
              <a:gd name="T1" fmla="*/ 424 h 491"/>
              <a:gd name="T2" fmla="*/ 85 w 698"/>
              <a:gd name="T3" fmla="*/ 367 h 491"/>
              <a:gd name="T4" fmla="*/ 195 w 698"/>
              <a:gd name="T5" fmla="*/ 67 h 491"/>
              <a:gd name="T6" fmla="*/ 613 w 698"/>
              <a:gd name="T7" fmla="*/ 124 h 491"/>
              <a:gd name="T8" fmla="*/ 502 w 698"/>
              <a:gd name="T9" fmla="*/ 424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8" h="491">
                <a:moveTo>
                  <a:pt x="502" y="424"/>
                </a:moveTo>
                <a:cubicBezTo>
                  <a:pt x="356" y="491"/>
                  <a:pt x="169" y="465"/>
                  <a:pt x="85" y="367"/>
                </a:cubicBezTo>
                <a:cubicBezTo>
                  <a:pt x="0" y="268"/>
                  <a:pt x="49" y="134"/>
                  <a:pt x="195" y="67"/>
                </a:cubicBezTo>
                <a:cubicBezTo>
                  <a:pt x="341" y="0"/>
                  <a:pt x="529" y="25"/>
                  <a:pt x="613" y="124"/>
                </a:cubicBezTo>
                <a:cubicBezTo>
                  <a:pt x="698" y="222"/>
                  <a:pt x="648" y="357"/>
                  <a:pt x="502" y="42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6C6C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7" name="Freeform 16"/>
          <p:cNvSpPr>
            <a:spLocks/>
          </p:cNvSpPr>
          <p:nvPr/>
        </p:nvSpPr>
        <p:spPr bwMode="auto">
          <a:xfrm>
            <a:off x="4259440" y="2883674"/>
            <a:ext cx="1817688" cy="1185862"/>
          </a:xfrm>
          <a:custGeom>
            <a:avLst/>
            <a:gdLst>
              <a:gd name="T0" fmla="*/ 478 w 684"/>
              <a:gd name="T1" fmla="*/ 387 h 447"/>
              <a:gd name="T2" fmla="*/ 76 w 684"/>
              <a:gd name="T3" fmla="*/ 331 h 447"/>
              <a:gd name="T4" fmla="*/ 206 w 684"/>
              <a:gd name="T5" fmla="*/ 60 h 447"/>
              <a:gd name="T6" fmla="*/ 608 w 684"/>
              <a:gd name="T7" fmla="*/ 115 h 447"/>
              <a:gd name="T8" fmla="*/ 478 w 684"/>
              <a:gd name="T9" fmla="*/ 38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447">
                <a:moveTo>
                  <a:pt x="478" y="387"/>
                </a:moveTo>
                <a:cubicBezTo>
                  <a:pt x="331" y="447"/>
                  <a:pt x="151" y="422"/>
                  <a:pt x="76" y="331"/>
                </a:cubicBezTo>
                <a:cubicBezTo>
                  <a:pt x="0" y="241"/>
                  <a:pt x="59" y="119"/>
                  <a:pt x="206" y="60"/>
                </a:cubicBezTo>
                <a:cubicBezTo>
                  <a:pt x="353" y="0"/>
                  <a:pt x="533" y="25"/>
                  <a:pt x="608" y="115"/>
                </a:cubicBezTo>
                <a:cubicBezTo>
                  <a:pt x="684" y="206"/>
                  <a:pt x="626" y="327"/>
                  <a:pt x="478" y="38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2C2C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8" name="Freeform 17"/>
          <p:cNvSpPr>
            <a:spLocks/>
          </p:cNvSpPr>
          <p:nvPr/>
        </p:nvSpPr>
        <p:spPr bwMode="auto">
          <a:xfrm>
            <a:off x="4313415" y="2902724"/>
            <a:ext cx="1774825" cy="1065212"/>
          </a:xfrm>
          <a:custGeom>
            <a:avLst/>
            <a:gdLst>
              <a:gd name="T0" fmla="*/ 453 w 668"/>
              <a:gd name="T1" fmla="*/ 350 h 402"/>
              <a:gd name="T2" fmla="*/ 66 w 668"/>
              <a:gd name="T3" fmla="*/ 296 h 402"/>
              <a:gd name="T4" fmla="*/ 215 w 668"/>
              <a:gd name="T5" fmla="*/ 53 h 402"/>
              <a:gd name="T6" fmla="*/ 602 w 668"/>
              <a:gd name="T7" fmla="*/ 107 h 402"/>
              <a:gd name="T8" fmla="*/ 453 w 668"/>
              <a:gd name="T9" fmla="*/ 35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402">
                <a:moveTo>
                  <a:pt x="453" y="350"/>
                </a:moveTo>
                <a:cubicBezTo>
                  <a:pt x="305" y="402"/>
                  <a:pt x="132" y="378"/>
                  <a:pt x="66" y="296"/>
                </a:cubicBezTo>
                <a:cubicBezTo>
                  <a:pt x="0" y="214"/>
                  <a:pt x="67" y="105"/>
                  <a:pt x="215" y="53"/>
                </a:cubicBezTo>
                <a:cubicBezTo>
                  <a:pt x="363" y="0"/>
                  <a:pt x="536" y="25"/>
                  <a:pt x="602" y="107"/>
                </a:cubicBezTo>
                <a:cubicBezTo>
                  <a:pt x="668" y="189"/>
                  <a:pt x="602" y="298"/>
                  <a:pt x="453" y="35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EBEB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9" name="Freeform 18"/>
          <p:cNvSpPr>
            <a:spLocks/>
          </p:cNvSpPr>
          <p:nvPr/>
        </p:nvSpPr>
        <p:spPr bwMode="auto">
          <a:xfrm>
            <a:off x="4362627" y="2923361"/>
            <a:ext cx="1738313" cy="946150"/>
          </a:xfrm>
          <a:custGeom>
            <a:avLst/>
            <a:gdLst>
              <a:gd name="T0" fmla="*/ 429 w 654"/>
              <a:gd name="T1" fmla="*/ 312 h 357"/>
              <a:gd name="T2" fmla="*/ 57 w 654"/>
              <a:gd name="T3" fmla="*/ 260 h 357"/>
              <a:gd name="T4" fmla="*/ 225 w 654"/>
              <a:gd name="T5" fmla="*/ 45 h 357"/>
              <a:gd name="T6" fmla="*/ 597 w 654"/>
              <a:gd name="T7" fmla="*/ 97 h 357"/>
              <a:gd name="T8" fmla="*/ 429 w 654"/>
              <a:gd name="T9" fmla="*/ 312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4" h="357">
                <a:moveTo>
                  <a:pt x="429" y="312"/>
                </a:moveTo>
                <a:cubicBezTo>
                  <a:pt x="280" y="357"/>
                  <a:pt x="114" y="334"/>
                  <a:pt x="57" y="260"/>
                </a:cubicBezTo>
                <a:cubicBezTo>
                  <a:pt x="0" y="186"/>
                  <a:pt x="76" y="89"/>
                  <a:pt x="225" y="45"/>
                </a:cubicBezTo>
                <a:cubicBezTo>
                  <a:pt x="374" y="0"/>
                  <a:pt x="541" y="24"/>
                  <a:pt x="597" y="97"/>
                </a:cubicBezTo>
                <a:cubicBezTo>
                  <a:pt x="654" y="171"/>
                  <a:pt x="579" y="268"/>
                  <a:pt x="429" y="31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ABAB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0" name="Freeform 19"/>
          <p:cNvSpPr>
            <a:spLocks/>
          </p:cNvSpPr>
          <p:nvPr/>
        </p:nvSpPr>
        <p:spPr bwMode="auto">
          <a:xfrm>
            <a:off x="4416602" y="2942411"/>
            <a:ext cx="1695450" cy="830262"/>
          </a:xfrm>
          <a:custGeom>
            <a:avLst/>
            <a:gdLst>
              <a:gd name="T0" fmla="*/ 404 w 638"/>
              <a:gd name="T1" fmla="*/ 276 h 313"/>
              <a:gd name="T2" fmla="*/ 47 w 638"/>
              <a:gd name="T3" fmla="*/ 224 h 313"/>
              <a:gd name="T4" fmla="*/ 234 w 638"/>
              <a:gd name="T5" fmla="*/ 38 h 313"/>
              <a:gd name="T6" fmla="*/ 591 w 638"/>
              <a:gd name="T7" fmla="*/ 89 h 313"/>
              <a:gd name="T8" fmla="*/ 404 w 638"/>
              <a:gd name="T9" fmla="*/ 27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8" h="313">
                <a:moveTo>
                  <a:pt x="404" y="276"/>
                </a:moveTo>
                <a:cubicBezTo>
                  <a:pt x="254" y="313"/>
                  <a:pt x="94" y="290"/>
                  <a:pt x="47" y="224"/>
                </a:cubicBezTo>
                <a:cubicBezTo>
                  <a:pt x="0" y="158"/>
                  <a:pt x="84" y="75"/>
                  <a:pt x="234" y="38"/>
                </a:cubicBezTo>
                <a:cubicBezTo>
                  <a:pt x="384" y="0"/>
                  <a:pt x="544" y="23"/>
                  <a:pt x="591" y="89"/>
                </a:cubicBezTo>
                <a:cubicBezTo>
                  <a:pt x="638" y="155"/>
                  <a:pt x="555" y="238"/>
                  <a:pt x="404" y="27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5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1" name="Freeform 20"/>
          <p:cNvSpPr>
            <a:spLocks/>
          </p:cNvSpPr>
          <p:nvPr/>
        </p:nvSpPr>
        <p:spPr bwMode="auto">
          <a:xfrm>
            <a:off x="4468990" y="2963049"/>
            <a:ext cx="1655763" cy="711200"/>
          </a:xfrm>
          <a:custGeom>
            <a:avLst/>
            <a:gdLst>
              <a:gd name="T0" fmla="*/ 379 w 623"/>
              <a:gd name="T1" fmla="*/ 238 h 268"/>
              <a:gd name="T2" fmla="*/ 37 w 623"/>
              <a:gd name="T3" fmla="*/ 188 h 268"/>
              <a:gd name="T4" fmla="*/ 243 w 623"/>
              <a:gd name="T5" fmla="*/ 29 h 268"/>
              <a:gd name="T6" fmla="*/ 585 w 623"/>
              <a:gd name="T7" fmla="*/ 80 h 268"/>
              <a:gd name="T8" fmla="*/ 379 w 623"/>
              <a:gd name="T9" fmla="*/ 23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3" h="268">
                <a:moveTo>
                  <a:pt x="379" y="238"/>
                </a:moveTo>
                <a:cubicBezTo>
                  <a:pt x="228" y="268"/>
                  <a:pt x="75" y="245"/>
                  <a:pt x="37" y="188"/>
                </a:cubicBezTo>
                <a:cubicBezTo>
                  <a:pt x="0" y="130"/>
                  <a:pt x="92" y="59"/>
                  <a:pt x="243" y="29"/>
                </a:cubicBezTo>
                <a:cubicBezTo>
                  <a:pt x="394" y="0"/>
                  <a:pt x="547" y="22"/>
                  <a:pt x="585" y="80"/>
                </a:cubicBezTo>
                <a:cubicBezTo>
                  <a:pt x="623" y="137"/>
                  <a:pt x="531" y="208"/>
                  <a:pt x="379" y="23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1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2" name="Freeform 21"/>
          <p:cNvSpPr>
            <a:spLocks/>
          </p:cNvSpPr>
          <p:nvPr/>
        </p:nvSpPr>
        <p:spPr bwMode="auto">
          <a:xfrm>
            <a:off x="4519790" y="2982099"/>
            <a:ext cx="1616075" cy="593725"/>
          </a:xfrm>
          <a:custGeom>
            <a:avLst/>
            <a:gdLst>
              <a:gd name="T0" fmla="*/ 355 w 608"/>
              <a:gd name="T1" fmla="*/ 201 h 224"/>
              <a:gd name="T2" fmla="*/ 28 w 608"/>
              <a:gd name="T3" fmla="*/ 152 h 224"/>
              <a:gd name="T4" fmla="*/ 253 w 608"/>
              <a:gd name="T5" fmla="*/ 22 h 224"/>
              <a:gd name="T6" fmla="*/ 580 w 608"/>
              <a:gd name="T7" fmla="*/ 71 h 224"/>
              <a:gd name="T8" fmla="*/ 355 w 608"/>
              <a:gd name="T9" fmla="*/ 20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8" h="224">
                <a:moveTo>
                  <a:pt x="355" y="201"/>
                </a:moveTo>
                <a:cubicBezTo>
                  <a:pt x="203" y="224"/>
                  <a:pt x="57" y="202"/>
                  <a:pt x="28" y="152"/>
                </a:cubicBezTo>
                <a:cubicBezTo>
                  <a:pt x="0" y="103"/>
                  <a:pt x="101" y="45"/>
                  <a:pt x="253" y="22"/>
                </a:cubicBezTo>
                <a:cubicBezTo>
                  <a:pt x="405" y="0"/>
                  <a:pt x="552" y="22"/>
                  <a:pt x="580" y="71"/>
                </a:cubicBezTo>
                <a:cubicBezTo>
                  <a:pt x="608" y="121"/>
                  <a:pt x="508" y="179"/>
                  <a:pt x="355" y="20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3" name="Freeform 22"/>
          <p:cNvSpPr>
            <a:spLocks/>
          </p:cNvSpPr>
          <p:nvPr/>
        </p:nvSpPr>
        <p:spPr bwMode="auto">
          <a:xfrm>
            <a:off x="4573765" y="3001149"/>
            <a:ext cx="1574800" cy="474662"/>
          </a:xfrm>
          <a:custGeom>
            <a:avLst/>
            <a:gdLst>
              <a:gd name="T0" fmla="*/ 330 w 593"/>
              <a:gd name="T1" fmla="*/ 164 h 179"/>
              <a:gd name="T2" fmla="*/ 19 w 593"/>
              <a:gd name="T3" fmla="*/ 117 h 179"/>
              <a:gd name="T4" fmla="*/ 262 w 593"/>
              <a:gd name="T5" fmla="*/ 15 h 179"/>
              <a:gd name="T6" fmla="*/ 574 w 593"/>
              <a:gd name="T7" fmla="*/ 63 h 179"/>
              <a:gd name="T8" fmla="*/ 330 w 593"/>
              <a:gd name="T9" fmla="*/ 16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3" h="179">
                <a:moveTo>
                  <a:pt x="330" y="164"/>
                </a:moveTo>
                <a:cubicBezTo>
                  <a:pt x="177" y="179"/>
                  <a:pt x="37" y="158"/>
                  <a:pt x="19" y="117"/>
                </a:cubicBezTo>
                <a:cubicBezTo>
                  <a:pt x="0" y="76"/>
                  <a:pt x="109" y="30"/>
                  <a:pt x="262" y="15"/>
                </a:cubicBezTo>
                <a:cubicBezTo>
                  <a:pt x="416" y="0"/>
                  <a:pt x="555" y="22"/>
                  <a:pt x="574" y="63"/>
                </a:cubicBezTo>
                <a:cubicBezTo>
                  <a:pt x="593" y="104"/>
                  <a:pt x="484" y="150"/>
                  <a:pt x="330" y="16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9A9A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4" name="Freeform 23"/>
          <p:cNvSpPr>
            <a:spLocks/>
          </p:cNvSpPr>
          <p:nvPr/>
        </p:nvSpPr>
        <p:spPr bwMode="auto">
          <a:xfrm>
            <a:off x="4622977" y="3021786"/>
            <a:ext cx="1536700" cy="355600"/>
          </a:xfrm>
          <a:custGeom>
            <a:avLst/>
            <a:gdLst>
              <a:gd name="T0" fmla="*/ 306 w 578"/>
              <a:gd name="T1" fmla="*/ 127 h 134"/>
              <a:gd name="T2" fmla="*/ 10 w 578"/>
              <a:gd name="T3" fmla="*/ 81 h 134"/>
              <a:gd name="T4" fmla="*/ 272 w 578"/>
              <a:gd name="T5" fmla="*/ 7 h 134"/>
              <a:gd name="T6" fmla="*/ 569 w 578"/>
              <a:gd name="T7" fmla="*/ 54 h 134"/>
              <a:gd name="T8" fmla="*/ 306 w 578"/>
              <a:gd name="T9" fmla="*/ 12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8" h="134">
                <a:moveTo>
                  <a:pt x="306" y="127"/>
                </a:moveTo>
                <a:cubicBezTo>
                  <a:pt x="152" y="134"/>
                  <a:pt x="19" y="114"/>
                  <a:pt x="10" y="81"/>
                </a:cubicBezTo>
                <a:cubicBezTo>
                  <a:pt x="0" y="48"/>
                  <a:pt x="118" y="15"/>
                  <a:pt x="272" y="7"/>
                </a:cubicBezTo>
                <a:cubicBezTo>
                  <a:pt x="427" y="0"/>
                  <a:pt x="560" y="21"/>
                  <a:pt x="569" y="54"/>
                </a:cubicBezTo>
                <a:cubicBezTo>
                  <a:pt x="578" y="87"/>
                  <a:pt x="461" y="119"/>
                  <a:pt x="306" y="12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4A4A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5" name="Oval 24"/>
          <p:cNvSpPr>
            <a:spLocks noChangeArrowheads="1"/>
          </p:cNvSpPr>
          <p:nvPr/>
        </p:nvSpPr>
        <p:spPr bwMode="auto">
          <a:xfrm>
            <a:off x="4676952" y="3040836"/>
            <a:ext cx="1495425" cy="238125"/>
          </a:xfrm>
          <a:prstGeom prst="ellipse">
            <a:avLst/>
          </a:prstGeom>
          <a:solidFill>
            <a:srgbClr val="FFFFFF"/>
          </a:solidFill>
          <a:ln w="1588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59173" y="2988457"/>
            <a:ext cx="151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TITLE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294601" y="2733104"/>
            <a:ext cx="754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STEP 02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881637" y="3761482"/>
            <a:ext cx="26996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9" name="Freeform 6"/>
          <p:cNvSpPr>
            <a:spLocks/>
          </p:cNvSpPr>
          <p:nvPr/>
        </p:nvSpPr>
        <p:spPr bwMode="auto">
          <a:xfrm>
            <a:off x="6318603" y="1018787"/>
            <a:ext cx="2355850" cy="2368549"/>
          </a:xfrm>
          <a:custGeom>
            <a:avLst/>
            <a:gdLst>
              <a:gd name="T0" fmla="*/ 751 w 887"/>
              <a:gd name="T1" fmla="*/ 758 h 893"/>
              <a:gd name="T2" fmla="*/ 196 w 887"/>
              <a:gd name="T3" fmla="*/ 689 h 893"/>
              <a:gd name="T4" fmla="*/ 137 w 887"/>
              <a:gd name="T5" fmla="*/ 134 h 893"/>
              <a:gd name="T6" fmla="*/ 691 w 887"/>
              <a:gd name="T7" fmla="*/ 203 h 893"/>
              <a:gd name="T8" fmla="*/ 751 w 887"/>
              <a:gd name="T9" fmla="*/ 75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7" h="893">
                <a:moveTo>
                  <a:pt x="751" y="758"/>
                </a:moveTo>
                <a:cubicBezTo>
                  <a:pt x="614" y="893"/>
                  <a:pt x="366" y="862"/>
                  <a:pt x="196" y="689"/>
                </a:cubicBezTo>
                <a:cubicBezTo>
                  <a:pt x="27" y="517"/>
                  <a:pt x="0" y="268"/>
                  <a:pt x="137" y="134"/>
                </a:cubicBezTo>
                <a:cubicBezTo>
                  <a:pt x="273" y="0"/>
                  <a:pt x="521" y="31"/>
                  <a:pt x="691" y="203"/>
                </a:cubicBezTo>
                <a:cubicBezTo>
                  <a:pt x="860" y="375"/>
                  <a:pt x="887" y="624"/>
                  <a:pt x="751" y="75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DEDE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0" name="Freeform 7"/>
          <p:cNvSpPr>
            <a:spLocks/>
          </p:cNvSpPr>
          <p:nvPr/>
        </p:nvSpPr>
        <p:spPr bwMode="auto">
          <a:xfrm>
            <a:off x="6393216" y="1037837"/>
            <a:ext cx="2270125" cy="2249487"/>
          </a:xfrm>
          <a:custGeom>
            <a:avLst/>
            <a:gdLst>
              <a:gd name="T0" fmla="*/ 718 w 855"/>
              <a:gd name="T1" fmla="*/ 722 h 848"/>
              <a:gd name="T2" fmla="*/ 178 w 855"/>
              <a:gd name="T3" fmla="*/ 654 h 848"/>
              <a:gd name="T4" fmla="*/ 138 w 855"/>
              <a:gd name="T5" fmla="*/ 127 h 848"/>
              <a:gd name="T6" fmla="*/ 677 w 855"/>
              <a:gd name="T7" fmla="*/ 195 h 848"/>
              <a:gd name="T8" fmla="*/ 718 w 855"/>
              <a:gd name="T9" fmla="*/ 72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5" h="848">
                <a:moveTo>
                  <a:pt x="718" y="722"/>
                </a:moveTo>
                <a:cubicBezTo>
                  <a:pt x="580" y="848"/>
                  <a:pt x="339" y="818"/>
                  <a:pt x="178" y="654"/>
                </a:cubicBezTo>
                <a:cubicBezTo>
                  <a:pt x="18" y="490"/>
                  <a:pt x="0" y="254"/>
                  <a:pt x="138" y="127"/>
                </a:cubicBezTo>
                <a:cubicBezTo>
                  <a:pt x="275" y="0"/>
                  <a:pt x="517" y="31"/>
                  <a:pt x="677" y="195"/>
                </a:cubicBezTo>
                <a:cubicBezTo>
                  <a:pt x="837" y="359"/>
                  <a:pt x="855" y="595"/>
                  <a:pt x="718" y="72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9E9E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1" name="Freeform 8"/>
          <p:cNvSpPr>
            <a:spLocks/>
          </p:cNvSpPr>
          <p:nvPr/>
        </p:nvSpPr>
        <p:spPr bwMode="auto">
          <a:xfrm>
            <a:off x="6466241" y="1060062"/>
            <a:ext cx="2187575" cy="2128837"/>
          </a:xfrm>
          <a:custGeom>
            <a:avLst/>
            <a:gdLst>
              <a:gd name="T0" fmla="*/ 685 w 823"/>
              <a:gd name="T1" fmla="*/ 684 h 803"/>
              <a:gd name="T2" fmla="*/ 161 w 823"/>
              <a:gd name="T3" fmla="*/ 618 h 803"/>
              <a:gd name="T4" fmla="*/ 139 w 823"/>
              <a:gd name="T5" fmla="*/ 119 h 803"/>
              <a:gd name="T6" fmla="*/ 663 w 823"/>
              <a:gd name="T7" fmla="*/ 185 h 803"/>
              <a:gd name="T8" fmla="*/ 685 w 823"/>
              <a:gd name="T9" fmla="*/ 684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803">
                <a:moveTo>
                  <a:pt x="685" y="684"/>
                </a:moveTo>
                <a:cubicBezTo>
                  <a:pt x="546" y="803"/>
                  <a:pt x="311" y="773"/>
                  <a:pt x="161" y="618"/>
                </a:cubicBezTo>
                <a:cubicBezTo>
                  <a:pt x="10" y="462"/>
                  <a:pt x="0" y="238"/>
                  <a:pt x="139" y="119"/>
                </a:cubicBezTo>
                <a:cubicBezTo>
                  <a:pt x="277" y="0"/>
                  <a:pt x="512" y="29"/>
                  <a:pt x="663" y="185"/>
                </a:cubicBezTo>
                <a:cubicBezTo>
                  <a:pt x="813" y="341"/>
                  <a:pt x="823" y="564"/>
                  <a:pt x="685" y="68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2" name="Freeform 9"/>
          <p:cNvSpPr>
            <a:spLocks/>
          </p:cNvSpPr>
          <p:nvPr/>
        </p:nvSpPr>
        <p:spPr bwMode="auto">
          <a:xfrm>
            <a:off x="6540853" y="1077525"/>
            <a:ext cx="2101850" cy="2012950"/>
          </a:xfrm>
          <a:custGeom>
            <a:avLst/>
            <a:gdLst>
              <a:gd name="T0" fmla="*/ 652 w 791"/>
              <a:gd name="T1" fmla="*/ 647 h 759"/>
              <a:gd name="T2" fmla="*/ 143 w 791"/>
              <a:gd name="T3" fmla="*/ 582 h 759"/>
              <a:gd name="T4" fmla="*/ 140 w 791"/>
              <a:gd name="T5" fmla="*/ 112 h 759"/>
              <a:gd name="T6" fmla="*/ 649 w 791"/>
              <a:gd name="T7" fmla="*/ 177 h 759"/>
              <a:gd name="T8" fmla="*/ 652 w 791"/>
              <a:gd name="T9" fmla="*/ 647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1" h="759">
                <a:moveTo>
                  <a:pt x="652" y="647"/>
                </a:moveTo>
                <a:cubicBezTo>
                  <a:pt x="512" y="759"/>
                  <a:pt x="284" y="730"/>
                  <a:pt x="143" y="582"/>
                </a:cubicBezTo>
                <a:cubicBezTo>
                  <a:pt x="1" y="434"/>
                  <a:pt x="0" y="224"/>
                  <a:pt x="140" y="112"/>
                </a:cubicBezTo>
                <a:cubicBezTo>
                  <a:pt x="279" y="0"/>
                  <a:pt x="507" y="29"/>
                  <a:pt x="649" y="177"/>
                </a:cubicBezTo>
                <a:cubicBezTo>
                  <a:pt x="790" y="325"/>
                  <a:pt x="791" y="535"/>
                  <a:pt x="652" y="64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0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3" name="Freeform 10"/>
          <p:cNvSpPr>
            <a:spLocks/>
          </p:cNvSpPr>
          <p:nvPr/>
        </p:nvSpPr>
        <p:spPr bwMode="auto">
          <a:xfrm>
            <a:off x="6596416" y="1096575"/>
            <a:ext cx="2054225" cy="1895475"/>
          </a:xfrm>
          <a:custGeom>
            <a:avLst/>
            <a:gdLst>
              <a:gd name="T0" fmla="*/ 626 w 773"/>
              <a:gd name="T1" fmla="*/ 610 h 715"/>
              <a:gd name="T2" fmla="*/ 132 w 773"/>
              <a:gd name="T3" fmla="*/ 547 h 715"/>
              <a:gd name="T4" fmla="*/ 148 w 773"/>
              <a:gd name="T5" fmla="*/ 105 h 715"/>
              <a:gd name="T6" fmla="*/ 642 w 773"/>
              <a:gd name="T7" fmla="*/ 169 h 715"/>
              <a:gd name="T8" fmla="*/ 626 w 773"/>
              <a:gd name="T9" fmla="*/ 610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3" h="715">
                <a:moveTo>
                  <a:pt x="626" y="610"/>
                </a:moveTo>
                <a:cubicBezTo>
                  <a:pt x="485" y="715"/>
                  <a:pt x="264" y="686"/>
                  <a:pt x="132" y="547"/>
                </a:cubicBezTo>
                <a:cubicBezTo>
                  <a:pt x="0" y="407"/>
                  <a:pt x="7" y="209"/>
                  <a:pt x="148" y="105"/>
                </a:cubicBezTo>
                <a:cubicBezTo>
                  <a:pt x="289" y="0"/>
                  <a:pt x="510" y="29"/>
                  <a:pt x="642" y="169"/>
                </a:cubicBezTo>
                <a:cubicBezTo>
                  <a:pt x="773" y="308"/>
                  <a:pt x="766" y="506"/>
                  <a:pt x="626" y="61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CDCD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4" name="Freeform 11"/>
          <p:cNvSpPr>
            <a:spLocks/>
          </p:cNvSpPr>
          <p:nvPr/>
        </p:nvSpPr>
        <p:spPr bwMode="auto">
          <a:xfrm>
            <a:off x="6650391" y="1117212"/>
            <a:ext cx="2012950" cy="1776412"/>
          </a:xfrm>
          <a:custGeom>
            <a:avLst/>
            <a:gdLst>
              <a:gd name="T0" fmla="*/ 601 w 758"/>
              <a:gd name="T1" fmla="*/ 573 h 670"/>
              <a:gd name="T2" fmla="*/ 122 w 758"/>
              <a:gd name="T3" fmla="*/ 510 h 670"/>
              <a:gd name="T4" fmla="*/ 157 w 758"/>
              <a:gd name="T5" fmla="*/ 97 h 670"/>
              <a:gd name="T6" fmla="*/ 635 w 758"/>
              <a:gd name="T7" fmla="*/ 159 h 670"/>
              <a:gd name="T8" fmla="*/ 601 w 758"/>
              <a:gd name="T9" fmla="*/ 57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670">
                <a:moveTo>
                  <a:pt x="601" y="573"/>
                </a:moveTo>
                <a:cubicBezTo>
                  <a:pt x="459" y="670"/>
                  <a:pt x="245" y="642"/>
                  <a:pt x="122" y="510"/>
                </a:cubicBezTo>
                <a:cubicBezTo>
                  <a:pt x="0" y="379"/>
                  <a:pt x="15" y="194"/>
                  <a:pt x="157" y="97"/>
                </a:cubicBezTo>
                <a:cubicBezTo>
                  <a:pt x="299" y="0"/>
                  <a:pt x="513" y="28"/>
                  <a:pt x="635" y="159"/>
                </a:cubicBezTo>
                <a:cubicBezTo>
                  <a:pt x="758" y="291"/>
                  <a:pt x="742" y="476"/>
                  <a:pt x="601" y="573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8D8D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5" name="Freeform 12"/>
          <p:cNvSpPr>
            <a:spLocks/>
          </p:cNvSpPr>
          <p:nvPr/>
        </p:nvSpPr>
        <p:spPr bwMode="auto">
          <a:xfrm>
            <a:off x="6701191" y="1136262"/>
            <a:ext cx="1973263" cy="1657350"/>
          </a:xfrm>
          <a:custGeom>
            <a:avLst/>
            <a:gdLst>
              <a:gd name="T0" fmla="*/ 576 w 743"/>
              <a:gd name="T1" fmla="*/ 536 h 625"/>
              <a:gd name="T2" fmla="*/ 113 w 743"/>
              <a:gd name="T3" fmla="*/ 475 h 625"/>
              <a:gd name="T4" fmla="*/ 167 w 743"/>
              <a:gd name="T5" fmla="*/ 90 h 625"/>
              <a:gd name="T6" fmla="*/ 630 w 743"/>
              <a:gd name="T7" fmla="*/ 151 h 625"/>
              <a:gd name="T8" fmla="*/ 576 w 743"/>
              <a:gd name="T9" fmla="*/ 536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3" h="625">
                <a:moveTo>
                  <a:pt x="576" y="536"/>
                </a:moveTo>
                <a:cubicBezTo>
                  <a:pt x="434" y="625"/>
                  <a:pt x="226" y="598"/>
                  <a:pt x="113" y="475"/>
                </a:cubicBezTo>
                <a:cubicBezTo>
                  <a:pt x="0" y="352"/>
                  <a:pt x="24" y="179"/>
                  <a:pt x="167" y="90"/>
                </a:cubicBezTo>
                <a:cubicBezTo>
                  <a:pt x="310" y="0"/>
                  <a:pt x="517" y="28"/>
                  <a:pt x="630" y="151"/>
                </a:cubicBezTo>
                <a:cubicBezTo>
                  <a:pt x="743" y="274"/>
                  <a:pt x="719" y="446"/>
                  <a:pt x="576" y="53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3D3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6" name="Freeform 13"/>
          <p:cNvSpPr>
            <a:spLocks/>
          </p:cNvSpPr>
          <p:nvPr/>
        </p:nvSpPr>
        <p:spPr bwMode="auto">
          <a:xfrm>
            <a:off x="6753578" y="1156899"/>
            <a:ext cx="1933575" cy="1538287"/>
          </a:xfrm>
          <a:custGeom>
            <a:avLst/>
            <a:gdLst>
              <a:gd name="T0" fmla="*/ 551 w 728"/>
              <a:gd name="T1" fmla="*/ 498 h 580"/>
              <a:gd name="T2" fmla="*/ 103 w 728"/>
              <a:gd name="T3" fmla="*/ 439 h 580"/>
              <a:gd name="T4" fmla="*/ 176 w 728"/>
              <a:gd name="T5" fmla="*/ 82 h 580"/>
              <a:gd name="T6" fmla="*/ 624 w 728"/>
              <a:gd name="T7" fmla="*/ 141 h 580"/>
              <a:gd name="T8" fmla="*/ 551 w 728"/>
              <a:gd name="T9" fmla="*/ 498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580">
                <a:moveTo>
                  <a:pt x="551" y="498"/>
                </a:moveTo>
                <a:cubicBezTo>
                  <a:pt x="408" y="580"/>
                  <a:pt x="207" y="554"/>
                  <a:pt x="103" y="439"/>
                </a:cubicBezTo>
                <a:cubicBezTo>
                  <a:pt x="0" y="324"/>
                  <a:pt x="32" y="164"/>
                  <a:pt x="176" y="82"/>
                </a:cubicBezTo>
                <a:cubicBezTo>
                  <a:pt x="320" y="0"/>
                  <a:pt x="521" y="26"/>
                  <a:pt x="624" y="141"/>
                </a:cubicBezTo>
                <a:cubicBezTo>
                  <a:pt x="728" y="256"/>
                  <a:pt x="695" y="416"/>
                  <a:pt x="551" y="49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FCFC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7" name="Freeform 14"/>
          <p:cNvSpPr>
            <a:spLocks/>
          </p:cNvSpPr>
          <p:nvPr/>
        </p:nvSpPr>
        <p:spPr bwMode="auto">
          <a:xfrm>
            <a:off x="6804378" y="1175949"/>
            <a:ext cx="1897063" cy="1420812"/>
          </a:xfrm>
          <a:custGeom>
            <a:avLst/>
            <a:gdLst>
              <a:gd name="T0" fmla="*/ 527 w 714"/>
              <a:gd name="T1" fmla="*/ 461 h 536"/>
              <a:gd name="T2" fmla="*/ 94 w 714"/>
              <a:gd name="T3" fmla="*/ 403 h 536"/>
              <a:gd name="T4" fmla="*/ 186 w 714"/>
              <a:gd name="T5" fmla="*/ 75 h 536"/>
              <a:gd name="T6" fmla="*/ 619 w 714"/>
              <a:gd name="T7" fmla="*/ 133 h 536"/>
              <a:gd name="T8" fmla="*/ 527 w 714"/>
              <a:gd name="T9" fmla="*/ 46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536">
                <a:moveTo>
                  <a:pt x="527" y="461"/>
                </a:moveTo>
                <a:cubicBezTo>
                  <a:pt x="383" y="536"/>
                  <a:pt x="189" y="510"/>
                  <a:pt x="94" y="403"/>
                </a:cubicBezTo>
                <a:cubicBezTo>
                  <a:pt x="0" y="296"/>
                  <a:pt x="41" y="149"/>
                  <a:pt x="186" y="75"/>
                </a:cubicBezTo>
                <a:cubicBezTo>
                  <a:pt x="331" y="0"/>
                  <a:pt x="525" y="26"/>
                  <a:pt x="619" y="133"/>
                </a:cubicBezTo>
                <a:cubicBezTo>
                  <a:pt x="714" y="240"/>
                  <a:pt x="672" y="387"/>
                  <a:pt x="527" y="46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BCBC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8" name="Freeform 15"/>
          <p:cNvSpPr>
            <a:spLocks/>
          </p:cNvSpPr>
          <p:nvPr/>
        </p:nvSpPr>
        <p:spPr bwMode="auto">
          <a:xfrm>
            <a:off x="6856766" y="1196587"/>
            <a:ext cx="1854200" cy="1303337"/>
          </a:xfrm>
          <a:custGeom>
            <a:avLst/>
            <a:gdLst>
              <a:gd name="T0" fmla="*/ 502 w 698"/>
              <a:gd name="T1" fmla="*/ 424 h 491"/>
              <a:gd name="T2" fmla="*/ 85 w 698"/>
              <a:gd name="T3" fmla="*/ 367 h 491"/>
              <a:gd name="T4" fmla="*/ 195 w 698"/>
              <a:gd name="T5" fmla="*/ 67 h 491"/>
              <a:gd name="T6" fmla="*/ 613 w 698"/>
              <a:gd name="T7" fmla="*/ 124 h 491"/>
              <a:gd name="T8" fmla="*/ 502 w 698"/>
              <a:gd name="T9" fmla="*/ 424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8" h="491">
                <a:moveTo>
                  <a:pt x="502" y="424"/>
                </a:moveTo>
                <a:cubicBezTo>
                  <a:pt x="356" y="491"/>
                  <a:pt x="169" y="465"/>
                  <a:pt x="85" y="367"/>
                </a:cubicBezTo>
                <a:cubicBezTo>
                  <a:pt x="0" y="268"/>
                  <a:pt x="49" y="134"/>
                  <a:pt x="195" y="67"/>
                </a:cubicBezTo>
                <a:cubicBezTo>
                  <a:pt x="341" y="0"/>
                  <a:pt x="529" y="25"/>
                  <a:pt x="613" y="124"/>
                </a:cubicBezTo>
                <a:cubicBezTo>
                  <a:pt x="698" y="222"/>
                  <a:pt x="648" y="357"/>
                  <a:pt x="502" y="42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6C6C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9" name="Freeform 16"/>
          <p:cNvSpPr>
            <a:spLocks/>
          </p:cNvSpPr>
          <p:nvPr/>
        </p:nvSpPr>
        <p:spPr bwMode="auto">
          <a:xfrm>
            <a:off x="6907566" y="1215637"/>
            <a:ext cx="1817688" cy="1185862"/>
          </a:xfrm>
          <a:custGeom>
            <a:avLst/>
            <a:gdLst>
              <a:gd name="T0" fmla="*/ 478 w 684"/>
              <a:gd name="T1" fmla="*/ 387 h 447"/>
              <a:gd name="T2" fmla="*/ 76 w 684"/>
              <a:gd name="T3" fmla="*/ 331 h 447"/>
              <a:gd name="T4" fmla="*/ 206 w 684"/>
              <a:gd name="T5" fmla="*/ 60 h 447"/>
              <a:gd name="T6" fmla="*/ 608 w 684"/>
              <a:gd name="T7" fmla="*/ 115 h 447"/>
              <a:gd name="T8" fmla="*/ 478 w 684"/>
              <a:gd name="T9" fmla="*/ 38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447">
                <a:moveTo>
                  <a:pt x="478" y="387"/>
                </a:moveTo>
                <a:cubicBezTo>
                  <a:pt x="331" y="447"/>
                  <a:pt x="151" y="422"/>
                  <a:pt x="76" y="331"/>
                </a:cubicBezTo>
                <a:cubicBezTo>
                  <a:pt x="0" y="241"/>
                  <a:pt x="59" y="119"/>
                  <a:pt x="206" y="60"/>
                </a:cubicBezTo>
                <a:cubicBezTo>
                  <a:pt x="353" y="0"/>
                  <a:pt x="533" y="25"/>
                  <a:pt x="608" y="115"/>
                </a:cubicBezTo>
                <a:cubicBezTo>
                  <a:pt x="684" y="206"/>
                  <a:pt x="626" y="327"/>
                  <a:pt x="478" y="38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2C2C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0" name="Freeform 17"/>
          <p:cNvSpPr>
            <a:spLocks/>
          </p:cNvSpPr>
          <p:nvPr/>
        </p:nvSpPr>
        <p:spPr bwMode="auto">
          <a:xfrm>
            <a:off x="6961541" y="1234687"/>
            <a:ext cx="1774825" cy="1065212"/>
          </a:xfrm>
          <a:custGeom>
            <a:avLst/>
            <a:gdLst>
              <a:gd name="T0" fmla="*/ 453 w 668"/>
              <a:gd name="T1" fmla="*/ 350 h 402"/>
              <a:gd name="T2" fmla="*/ 66 w 668"/>
              <a:gd name="T3" fmla="*/ 296 h 402"/>
              <a:gd name="T4" fmla="*/ 215 w 668"/>
              <a:gd name="T5" fmla="*/ 53 h 402"/>
              <a:gd name="T6" fmla="*/ 602 w 668"/>
              <a:gd name="T7" fmla="*/ 107 h 402"/>
              <a:gd name="T8" fmla="*/ 453 w 668"/>
              <a:gd name="T9" fmla="*/ 35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402">
                <a:moveTo>
                  <a:pt x="453" y="350"/>
                </a:moveTo>
                <a:cubicBezTo>
                  <a:pt x="305" y="402"/>
                  <a:pt x="132" y="378"/>
                  <a:pt x="66" y="296"/>
                </a:cubicBezTo>
                <a:cubicBezTo>
                  <a:pt x="0" y="214"/>
                  <a:pt x="67" y="105"/>
                  <a:pt x="215" y="53"/>
                </a:cubicBezTo>
                <a:cubicBezTo>
                  <a:pt x="363" y="0"/>
                  <a:pt x="536" y="25"/>
                  <a:pt x="602" y="107"/>
                </a:cubicBezTo>
                <a:cubicBezTo>
                  <a:pt x="668" y="189"/>
                  <a:pt x="602" y="298"/>
                  <a:pt x="453" y="35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EBEB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1" name="Freeform 18"/>
          <p:cNvSpPr>
            <a:spLocks/>
          </p:cNvSpPr>
          <p:nvPr/>
        </p:nvSpPr>
        <p:spPr bwMode="auto">
          <a:xfrm>
            <a:off x="7010753" y="1255324"/>
            <a:ext cx="1738313" cy="946150"/>
          </a:xfrm>
          <a:custGeom>
            <a:avLst/>
            <a:gdLst>
              <a:gd name="T0" fmla="*/ 429 w 654"/>
              <a:gd name="T1" fmla="*/ 312 h 357"/>
              <a:gd name="T2" fmla="*/ 57 w 654"/>
              <a:gd name="T3" fmla="*/ 260 h 357"/>
              <a:gd name="T4" fmla="*/ 225 w 654"/>
              <a:gd name="T5" fmla="*/ 45 h 357"/>
              <a:gd name="T6" fmla="*/ 597 w 654"/>
              <a:gd name="T7" fmla="*/ 97 h 357"/>
              <a:gd name="T8" fmla="*/ 429 w 654"/>
              <a:gd name="T9" fmla="*/ 312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4" h="357">
                <a:moveTo>
                  <a:pt x="429" y="312"/>
                </a:moveTo>
                <a:cubicBezTo>
                  <a:pt x="280" y="357"/>
                  <a:pt x="114" y="334"/>
                  <a:pt x="57" y="260"/>
                </a:cubicBezTo>
                <a:cubicBezTo>
                  <a:pt x="0" y="186"/>
                  <a:pt x="76" y="89"/>
                  <a:pt x="225" y="45"/>
                </a:cubicBezTo>
                <a:cubicBezTo>
                  <a:pt x="374" y="0"/>
                  <a:pt x="541" y="24"/>
                  <a:pt x="597" y="97"/>
                </a:cubicBezTo>
                <a:cubicBezTo>
                  <a:pt x="654" y="171"/>
                  <a:pt x="579" y="268"/>
                  <a:pt x="429" y="31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ABAB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2" name="Freeform 19"/>
          <p:cNvSpPr>
            <a:spLocks/>
          </p:cNvSpPr>
          <p:nvPr/>
        </p:nvSpPr>
        <p:spPr bwMode="auto">
          <a:xfrm>
            <a:off x="7064728" y="1274374"/>
            <a:ext cx="1695450" cy="830262"/>
          </a:xfrm>
          <a:custGeom>
            <a:avLst/>
            <a:gdLst>
              <a:gd name="T0" fmla="*/ 404 w 638"/>
              <a:gd name="T1" fmla="*/ 276 h 313"/>
              <a:gd name="T2" fmla="*/ 47 w 638"/>
              <a:gd name="T3" fmla="*/ 224 h 313"/>
              <a:gd name="T4" fmla="*/ 234 w 638"/>
              <a:gd name="T5" fmla="*/ 38 h 313"/>
              <a:gd name="T6" fmla="*/ 591 w 638"/>
              <a:gd name="T7" fmla="*/ 89 h 313"/>
              <a:gd name="T8" fmla="*/ 404 w 638"/>
              <a:gd name="T9" fmla="*/ 27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8" h="313">
                <a:moveTo>
                  <a:pt x="404" y="276"/>
                </a:moveTo>
                <a:cubicBezTo>
                  <a:pt x="254" y="313"/>
                  <a:pt x="94" y="290"/>
                  <a:pt x="47" y="224"/>
                </a:cubicBezTo>
                <a:cubicBezTo>
                  <a:pt x="0" y="158"/>
                  <a:pt x="84" y="75"/>
                  <a:pt x="234" y="38"/>
                </a:cubicBezTo>
                <a:cubicBezTo>
                  <a:pt x="384" y="0"/>
                  <a:pt x="544" y="23"/>
                  <a:pt x="591" y="89"/>
                </a:cubicBezTo>
                <a:cubicBezTo>
                  <a:pt x="638" y="155"/>
                  <a:pt x="555" y="238"/>
                  <a:pt x="404" y="27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5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3" name="Freeform 20"/>
          <p:cNvSpPr>
            <a:spLocks/>
          </p:cNvSpPr>
          <p:nvPr/>
        </p:nvSpPr>
        <p:spPr bwMode="auto">
          <a:xfrm>
            <a:off x="7117116" y="1295012"/>
            <a:ext cx="1655763" cy="711200"/>
          </a:xfrm>
          <a:custGeom>
            <a:avLst/>
            <a:gdLst>
              <a:gd name="T0" fmla="*/ 379 w 623"/>
              <a:gd name="T1" fmla="*/ 238 h 268"/>
              <a:gd name="T2" fmla="*/ 37 w 623"/>
              <a:gd name="T3" fmla="*/ 188 h 268"/>
              <a:gd name="T4" fmla="*/ 243 w 623"/>
              <a:gd name="T5" fmla="*/ 29 h 268"/>
              <a:gd name="T6" fmla="*/ 585 w 623"/>
              <a:gd name="T7" fmla="*/ 80 h 268"/>
              <a:gd name="T8" fmla="*/ 379 w 623"/>
              <a:gd name="T9" fmla="*/ 23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3" h="268">
                <a:moveTo>
                  <a:pt x="379" y="238"/>
                </a:moveTo>
                <a:cubicBezTo>
                  <a:pt x="228" y="268"/>
                  <a:pt x="75" y="245"/>
                  <a:pt x="37" y="188"/>
                </a:cubicBezTo>
                <a:cubicBezTo>
                  <a:pt x="0" y="130"/>
                  <a:pt x="92" y="59"/>
                  <a:pt x="243" y="29"/>
                </a:cubicBezTo>
                <a:cubicBezTo>
                  <a:pt x="394" y="0"/>
                  <a:pt x="547" y="22"/>
                  <a:pt x="585" y="80"/>
                </a:cubicBezTo>
                <a:cubicBezTo>
                  <a:pt x="623" y="137"/>
                  <a:pt x="531" y="208"/>
                  <a:pt x="379" y="23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1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4" name="Freeform 21"/>
          <p:cNvSpPr>
            <a:spLocks/>
          </p:cNvSpPr>
          <p:nvPr/>
        </p:nvSpPr>
        <p:spPr bwMode="auto">
          <a:xfrm>
            <a:off x="7167916" y="1314062"/>
            <a:ext cx="1616075" cy="593725"/>
          </a:xfrm>
          <a:custGeom>
            <a:avLst/>
            <a:gdLst>
              <a:gd name="T0" fmla="*/ 355 w 608"/>
              <a:gd name="T1" fmla="*/ 201 h 224"/>
              <a:gd name="T2" fmla="*/ 28 w 608"/>
              <a:gd name="T3" fmla="*/ 152 h 224"/>
              <a:gd name="T4" fmla="*/ 253 w 608"/>
              <a:gd name="T5" fmla="*/ 22 h 224"/>
              <a:gd name="T6" fmla="*/ 580 w 608"/>
              <a:gd name="T7" fmla="*/ 71 h 224"/>
              <a:gd name="T8" fmla="*/ 355 w 608"/>
              <a:gd name="T9" fmla="*/ 20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8" h="224">
                <a:moveTo>
                  <a:pt x="355" y="201"/>
                </a:moveTo>
                <a:cubicBezTo>
                  <a:pt x="203" y="224"/>
                  <a:pt x="57" y="202"/>
                  <a:pt x="28" y="152"/>
                </a:cubicBezTo>
                <a:cubicBezTo>
                  <a:pt x="0" y="103"/>
                  <a:pt x="101" y="45"/>
                  <a:pt x="253" y="22"/>
                </a:cubicBezTo>
                <a:cubicBezTo>
                  <a:pt x="405" y="0"/>
                  <a:pt x="552" y="22"/>
                  <a:pt x="580" y="71"/>
                </a:cubicBezTo>
                <a:cubicBezTo>
                  <a:pt x="608" y="121"/>
                  <a:pt x="508" y="179"/>
                  <a:pt x="355" y="20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5" name="Freeform 22"/>
          <p:cNvSpPr>
            <a:spLocks/>
          </p:cNvSpPr>
          <p:nvPr/>
        </p:nvSpPr>
        <p:spPr bwMode="auto">
          <a:xfrm>
            <a:off x="7221891" y="1333112"/>
            <a:ext cx="1574800" cy="474662"/>
          </a:xfrm>
          <a:custGeom>
            <a:avLst/>
            <a:gdLst>
              <a:gd name="T0" fmla="*/ 330 w 593"/>
              <a:gd name="T1" fmla="*/ 164 h 179"/>
              <a:gd name="T2" fmla="*/ 19 w 593"/>
              <a:gd name="T3" fmla="*/ 117 h 179"/>
              <a:gd name="T4" fmla="*/ 262 w 593"/>
              <a:gd name="T5" fmla="*/ 15 h 179"/>
              <a:gd name="T6" fmla="*/ 574 w 593"/>
              <a:gd name="T7" fmla="*/ 63 h 179"/>
              <a:gd name="T8" fmla="*/ 330 w 593"/>
              <a:gd name="T9" fmla="*/ 16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3" h="179">
                <a:moveTo>
                  <a:pt x="330" y="164"/>
                </a:moveTo>
                <a:cubicBezTo>
                  <a:pt x="177" y="179"/>
                  <a:pt x="37" y="158"/>
                  <a:pt x="19" y="117"/>
                </a:cubicBezTo>
                <a:cubicBezTo>
                  <a:pt x="0" y="76"/>
                  <a:pt x="109" y="30"/>
                  <a:pt x="262" y="15"/>
                </a:cubicBezTo>
                <a:cubicBezTo>
                  <a:pt x="416" y="0"/>
                  <a:pt x="555" y="22"/>
                  <a:pt x="574" y="63"/>
                </a:cubicBezTo>
                <a:cubicBezTo>
                  <a:pt x="593" y="104"/>
                  <a:pt x="484" y="150"/>
                  <a:pt x="330" y="16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9A9A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6" name="Freeform 23"/>
          <p:cNvSpPr>
            <a:spLocks/>
          </p:cNvSpPr>
          <p:nvPr/>
        </p:nvSpPr>
        <p:spPr bwMode="auto">
          <a:xfrm>
            <a:off x="7271103" y="1353749"/>
            <a:ext cx="1536700" cy="355600"/>
          </a:xfrm>
          <a:custGeom>
            <a:avLst/>
            <a:gdLst>
              <a:gd name="T0" fmla="*/ 306 w 578"/>
              <a:gd name="T1" fmla="*/ 127 h 134"/>
              <a:gd name="T2" fmla="*/ 10 w 578"/>
              <a:gd name="T3" fmla="*/ 81 h 134"/>
              <a:gd name="T4" fmla="*/ 272 w 578"/>
              <a:gd name="T5" fmla="*/ 7 h 134"/>
              <a:gd name="T6" fmla="*/ 569 w 578"/>
              <a:gd name="T7" fmla="*/ 54 h 134"/>
              <a:gd name="T8" fmla="*/ 306 w 578"/>
              <a:gd name="T9" fmla="*/ 12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8" h="134">
                <a:moveTo>
                  <a:pt x="306" y="127"/>
                </a:moveTo>
                <a:cubicBezTo>
                  <a:pt x="152" y="134"/>
                  <a:pt x="19" y="114"/>
                  <a:pt x="10" y="81"/>
                </a:cubicBezTo>
                <a:cubicBezTo>
                  <a:pt x="0" y="48"/>
                  <a:pt x="118" y="15"/>
                  <a:pt x="272" y="7"/>
                </a:cubicBezTo>
                <a:cubicBezTo>
                  <a:pt x="427" y="0"/>
                  <a:pt x="560" y="21"/>
                  <a:pt x="569" y="54"/>
                </a:cubicBezTo>
                <a:cubicBezTo>
                  <a:pt x="578" y="87"/>
                  <a:pt x="461" y="119"/>
                  <a:pt x="306" y="12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4A4A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7" name="Oval 24"/>
          <p:cNvSpPr>
            <a:spLocks noChangeArrowheads="1"/>
          </p:cNvSpPr>
          <p:nvPr/>
        </p:nvSpPr>
        <p:spPr bwMode="auto">
          <a:xfrm>
            <a:off x="7325078" y="1372799"/>
            <a:ext cx="1495425" cy="238125"/>
          </a:xfrm>
          <a:prstGeom prst="ellipse">
            <a:avLst/>
          </a:prstGeom>
          <a:solidFill>
            <a:srgbClr val="FFFFFF"/>
          </a:solidFill>
          <a:ln w="1588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307299" y="1320420"/>
            <a:ext cx="1512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TITLE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6942727" y="1065067"/>
            <a:ext cx="754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STEP 03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529763" y="2093445"/>
            <a:ext cx="26996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26973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4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3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0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1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9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4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2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3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8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4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5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0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1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2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3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9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5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0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1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2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3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5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8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9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4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5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0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1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5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6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2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8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9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1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3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4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5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0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1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3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4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6" grpId="0" animBg="1"/>
          <p:bldP spid="27" grpId="0" animBg="1"/>
          <p:bldP spid="28" grpId="0" animBg="1"/>
          <p:bldP spid="29" grpId="0" animBg="1"/>
          <p:bldP spid="44" grpId="0" animBg="1"/>
          <p:bldP spid="45" grpId="0" animBg="1"/>
          <p:bldP spid="46" grpId="0" animBg="1"/>
          <p:bldP spid="30" grpId="0"/>
          <p:bldP spid="31" grpId="0"/>
          <p:bldP spid="32" grpId="0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/>
          <p:bldP spid="67" grpId="0"/>
          <p:bldP spid="68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/>
          <p:bldP spid="89" grpId="0"/>
          <p:bldP spid="9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4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3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0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1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9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4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2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3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8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4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5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0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1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2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3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9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5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0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1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4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2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3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5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8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9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4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5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0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1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5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6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2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8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9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1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3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4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5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0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1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3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4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6" grpId="0" animBg="1"/>
          <p:bldP spid="27" grpId="0" animBg="1"/>
          <p:bldP spid="28" grpId="0" animBg="1"/>
          <p:bldP spid="29" grpId="0" animBg="1"/>
          <p:bldP spid="44" grpId="0" animBg="1"/>
          <p:bldP spid="45" grpId="0" animBg="1"/>
          <p:bldP spid="46" grpId="0" animBg="1"/>
          <p:bldP spid="30" grpId="0"/>
          <p:bldP spid="31" grpId="0"/>
          <p:bldP spid="32" grpId="0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/>
          <p:bldP spid="67" grpId="0"/>
          <p:bldP spid="68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/>
          <p:bldP spid="89" grpId="0"/>
          <p:bldP spid="90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-7938" y="2789238"/>
            <a:ext cx="12199938" cy="1203325"/>
            <a:chOff x="-5" y="1757"/>
            <a:chExt cx="7685" cy="75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885"/>
              <a:ext cx="768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-5" y="1779"/>
              <a:ext cx="7680" cy="736"/>
            </a:xfrm>
            <a:custGeom>
              <a:avLst/>
              <a:gdLst>
                <a:gd name="T0" fmla="*/ 0 w 1479"/>
                <a:gd name="T1" fmla="*/ 32 h 138"/>
                <a:gd name="T2" fmla="*/ 168 w 1479"/>
                <a:gd name="T3" fmla="*/ 69 h 138"/>
                <a:gd name="T4" fmla="*/ 499 w 1479"/>
                <a:gd name="T5" fmla="*/ 69 h 138"/>
                <a:gd name="T6" fmla="*/ 1000 w 1479"/>
                <a:gd name="T7" fmla="*/ 69 h 138"/>
                <a:gd name="T8" fmla="*/ 1320 w 1479"/>
                <a:gd name="T9" fmla="*/ 63 h 138"/>
                <a:gd name="T10" fmla="*/ 1479 w 1479"/>
                <a:gd name="T11" fmla="*/ 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8">
                  <a:moveTo>
                    <a:pt x="0" y="32"/>
                  </a:moveTo>
                  <a:cubicBezTo>
                    <a:pt x="0" y="32"/>
                    <a:pt x="75" y="32"/>
                    <a:pt x="168" y="69"/>
                  </a:cubicBezTo>
                  <a:cubicBezTo>
                    <a:pt x="262" y="106"/>
                    <a:pt x="336" y="130"/>
                    <a:pt x="499" y="69"/>
                  </a:cubicBezTo>
                  <a:cubicBezTo>
                    <a:pt x="662" y="8"/>
                    <a:pt x="840" y="0"/>
                    <a:pt x="1000" y="69"/>
                  </a:cubicBezTo>
                  <a:cubicBezTo>
                    <a:pt x="1160" y="138"/>
                    <a:pt x="1320" y="63"/>
                    <a:pt x="1320" y="63"/>
                  </a:cubicBezTo>
                  <a:cubicBezTo>
                    <a:pt x="1320" y="63"/>
                    <a:pt x="1408" y="34"/>
                    <a:pt x="1479" y="34"/>
                  </a:cubicBezTo>
                </a:path>
              </a:pathLst>
            </a:custGeom>
            <a:noFill/>
            <a:ln w="7938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5" y="1843"/>
              <a:ext cx="7680" cy="602"/>
            </a:xfrm>
            <a:custGeom>
              <a:avLst/>
              <a:gdLst>
                <a:gd name="T0" fmla="*/ 0 w 1479"/>
                <a:gd name="T1" fmla="*/ 26 h 113"/>
                <a:gd name="T2" fmla="*/ 168 w 1479"/>
                <a:gd name="T3" fmla="*/ 57 h 113"/>
                <a:gd name="T4" fmla="*/ 499 w 1479"/>
                <a:gd name="T5" fmla="*/ 57 h 113"/>
                <a:gd name="T6" fmla="*/ 1000 w 1479"/>
                <a:gd name="T7" fmla="*/ 57 h 113"/>
                <a:gd name="T8" fmla="*/ 1320 w 1479"/>
                <a:gd name="T9" fmla="*/ 52 h 113"/>
                <a:gd name="T10" fmla="*/ 1479 w 1479"/>
                <a:gd name="T11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3">
                  <a:moveTo>
                    <a:pt x="0" y="26"/>
                  </a:moveTo>
                  <a:cubicBezTo>
                    <a:pt x="0" y="26"/>
                    <a:pt x="75" y="26"/>
                    <a:pt x="168" y="57"/>
                  </a:cubicBezTo>
                  <a:cubicBezTo>
                    <a:pt x="262" y="87"/>
                    <a:pt x="336" y="107"/>
                    <a:pt x="499" y="57"/>
                  </a:cubicBezTo>
                  <a:cubicBezTo>
                    <a:pt x="662" y="7"/>
                    <a:pt x="840" y="0"/>
                    <a:pt x="1000" y="57"/>
                  </a:cubicBezTo>
                  <a:cubicBezTo>
                    <a:pt x="1160" y="113"/>
                    <a:pt x="1320" y="52"/>
                    <a:pt x="1320" y="52"/>
                  </a:cubicBezTo>
                  <a:cubicBezTo>
                    <a:pt x="1320" y="52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E1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5" y="1907"/>
              <a:ext cx="7680" cy="474"/>
            </a:xfrm>
            <a:custGeom>
              <a:avLst/>
              <a:gdLst>
                <a:gd name="T0" fmla="*/ 0 w 1479"/>
                <a:gd name="T1" fmla="*/ 21 h 89"/>
                <a:gd name="T2" fmla="*/ 168 w 1479"/>
                <a:gd name="T3" fmla="*/ 44 h 89"/>
                <a:gd name="T4" fmla="*/ 499 w 1479"/>
                <a:gd name="T5" fmla="*/ 44 h 89"/>
                <a:gd name="T6" fmla="*/ 1000 w 1479"/>
                <a:gd name="T7" fmla="*/ 45 h 89"/>
                <a:gd name="T8" fmla="*/ 1320 w 1479"/>
                <a:gd name="T9" fmla="*/ 41 h 89"/>
                <a:gd name="T10" fmla="*/ 1479 w 1479"/>
                <a:gd name="T11" fmla="*/ 2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9">
                  <a:moveTo>
                    <a:pt x="0" y="21"/>
                  </a:moveTo>
                  <a:cubicBezTo>
                    <a:pt x="0" y="21"/>
                    <a:pt x="75" y="21"/>
                    <a:pt x="168" y="44"/>
                  </a:cubicBezTo>
                  <a:cubicBezTo>
                    <a:pt x="262" y="68"/>
                    <a:pt x="336" y="83"/>
                    <a:pt x="499" y="44"/>
                  </a:cubicBezTo>
                  <a:cubicBezTo>
                    <a:pt x="662" y="5"/>
                    <a:pt x="840" y="0"/>
                    <a:pt x="1000" y="45"/>
                  </a:cubicBezTo>
                  <a:cubicBezTo>
                    <a:pt x="1160" y="89"/>
                    <a:pt x="1320" y="41"/>
                    <a:pt x="1320" y="41"/>
                  </a:cubicBezTo>
                  <a:cubicBezTo>
                    <a:pt x="1320" y="41"/>
                    <a:pt x="1408" y="22"/>
                    <a:pt x="1479" y="22"/>
                  </a:cubicBezTo>
                </a:path>
              </a:pathLst>
            </a:custGeom>
            <a:noFill/>
            <a:ln w="7938" cap="flat">
              <a:solidFill>
                <a:srgbClr val="D7D5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5" y="1976"/>
              <a:ext cx="7680" cy="336"/>
            </a:xfrm>
            <a:custGeom>
              <a:avLst/>
              <a:gdLst>
                <a:gd name="T0" fmla="*/ 0 w 1479"/>
                <a:gd name="T1" fmla="*/ 14 h 63"/>
                <a:gd name="T2" fmla="*/ 168 w 1479"/>
                <a:gd name="T3" fmla="*/ 31 h 63"/>
                <a:gd name="T4" fmla="*/ 499 w 1479"/>
                <a:gd name="T5" fmla="*/ 31 h 63"/>
                <a:gd name="T6" fmla="*/ 1000 w 1479"/>
                <a:gd name="T7" fmla="*/ 31 h 63"/>
                <a:gd name="T8" fmla="*/ 1320 w 1479"/>
                <a:gd name="T9" fmla="*/ 29 h 63"/>
                <a:gd name="T10" fmla="*/ 1479 w 1479"/>
                <a:gd name="T11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14"/>
                  </a:moveTo>
                  <a:cubicBezTo>
                    <a:pt x="0" y="14"/>
                    <a:pt x="75" y="14"/>
                    <a:pt x="168" y="31"/>
                  </a:cubicBezTo>
                  <a:cubicBezTo>
                    <a:pt x="262" y="48"/>
                    <a:pt x="336" y="59"/>
                    <a:pt x="499" y="31"/>
                  </a:cubicBezTo>
                  <a:cubicBezTo>
                    <a:pt x="662" y="3"/>
                    <a:pt x="840" y="0"/>
                    <a:pt x="1000" y="31"/>
                  </a:cubicBezTo>
                  <a:cubicBezTo>
                    <a:pt x="1160" y="63"/>
                    <a:pt x="1320" y="29"/>
                    <a:pt x="1320" y="29"/>
                  </a:cubicBezTo>
                  <a:cubicBezTo>
                    <a:pt x="1320" y="29"/>
                    <a:pt x="1408" y="15"/>
                    <a:pt x="1479" y="15"/>
                  </a:cubicBezTo>
                </a:path>
              </a:pathLst>
            </a:custGeom>
            <a:noFill/>
            <a:ln w="7938" cap="flat">
              <a:solidFill>
                <a:srgbClr val="CD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-5" y="2040"/>
              <a:ext cx="7680" cy="203"/>
            </a:xfrm>
            <a:custGeom>
              <a:avLst/>
              <a:gdLst>
                <a:gd name="T0" fmla="*/ 0 w 1479"/>
                <a:gd name="T1" fmla="*/ 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17 h 38"/>
                <a:gd name="T10" fmla="*/ 1479 w 1479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9"/>
                  </a:moveTo>
                  <a:cubicBezTo>
                    <a:pt x="0" y="9"/>
                    <a:pt x="75" y="9"/>
                    <a:pt x="168" y="19"/>
                  </a:cubicBezTo>
                  <a:cubicBezTo>
                    <a:pt x="262" y="29"/>
                    <a:pt x="336" y="36"/>
                    <a:pt x="499" y="19"/>
                  </a:cubicBezTo>
                  <a:cubicBezTo>
                    <a:pt x="662" y="2"/>
                    <a:pt x="840" y="0"/>
                    <a:pt x="1000" y="19"/>
                  </a:cubicBezTo>
                  <a:cubicBezTo>
                    <a:pt x="1160" y="38"/>
                    <a:pt x="1320" y="17"/>
                    <a:pt x="1320" y="17"/>
                  </a:cubicBezTo>
                  <a:cubicBezTo>
                    <a:pt x="1320" y="1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C4C1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5" y="2104"/>
              <a:ext cx="7680" cy="69"/>
            </a:xfrm>
            <a:custGeom>
              <a:avLst/>
              <a:gdLst>
                <a:gd name="T0" fmla="*/ 0 w 1479"/>
                <a:gd name="T1" fmla="*/ 3 h 13"/>
                <a:gd name="T2" fmla="*/ 168 w 1479"/>
                <a:gd name="T3" fmla="*/ 7 h 13"/>
                <a:gd name="T4" fmla="*/ 499 w 1479"/>
                <a:gd name="T5" fmla="*/ 7 h 13"/>
                <a:gd name="T6" fmla="*/ 1000 w 1479"/>
                <a:gd name="T7" fmla="*/ 7 h 13"/>
                <a:gd name="T8" fmla="*/ 1320 w 1479"/>
                <a:gd name="T9" fmla="*/ 6 h 13"/>
                <a:gd name="T10" fmla="*/ 1479 w 1479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">
                  <a:moveTo>
                    <a:pt x="0" y="3"/>
                  </a:moveTo>
                  <a:cubicBezTo>
                    <a:pt x="0" y="3"/>
                    <a:pt x="75" y="3"/>
                    <a:pt x="168" y="7"/>
                  </a:cubicBezTo>
                  <a:cubicBezTo>
                    <a:pt x="262" y="10"/>
                    <a:pt x="336" y="12"/>
                    <a:pt x="499" y="7"/>
                  </a:cubicBezTo>
                  <a:cubicBezTo>
                    <a:pt x="662" y="1"/>
                    <a:pt x="840" y="0"/>
                    <a:pt x="1000" y="7"/>
                  </a:cubicBezTo>
                  <a:cubicBezTo>
                    <a:pt x="1160" y="13"/>
                    <a:pt x="1320" y="6"/>
                    <a:pt x="1320" y="6"/>
                  </a:cubicBezTo>
                  <a:cubicBezTo>
                    <a:pt x="1320" y="6"/>
                    <a:pt x="1408" y="3"/>
                    <a:pt x="1479" y="3"/>
                  </a:cubicBezTo>
                </a:path>
              </a:pathLst>
            </a:custGeom>
            <a:noFill/>
            <a:ln w="7938" cap="flat">
              <a:solidFill>
                <a:srgbClr val="BBB7B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-5" y="2104"/>
              <a:ext cx="7680" cy="64"/>
            </a:xfrm>
            <a:custGeom>
              <a:avLst/>
              <a:gdLst>
                <a:gd name="T0" fmla="*/ 0 w 1479"/>
                <a:gd name="T1" fmla="*/ 10 h 12"/>
                <a:gd name="T2" fmla="*/ 168 w 1479"/>
                <a:gd name="T3" fmla="*/ 6 h 12"/>
                <a:gd name="T4" fmla="*/ 499 w 1479"/>
                <a:gd name="T5" fmla="*/ 6 h 12"/>
                <a:gd name="T6" fmla="*/ 1000 w 1479"/>
                <a:gd name="T7" fmla="*/ 6 h 12"/>
                <a:gd name="T8" fmla="*/ 1320 w 1479"/>
                <a:gd name="T9" fmla="*/ 7 h 12"/>
                <a:gd name="T10" fmla="*/ 1479 w 1479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2">
                  <a:moveTo>
                    <a:pt x="0" y="10"/>
                  </a:moveTo>
                  <a:cubicBezTo>
                    <a:pt x="0" y="10"/>
                    <a:pt x="75" y="10"/>
                    <a:pt x="168" y="6"/>
                  </a:cubicBezTo>
                  <a:cubicBezTo>
                    <a:pt x="262" y="3"/>
                    <a:pt x="336" y="1"/>
                    <a:pt x="499" y="6"/>
                  </a:cubicBezTo>
                  <a:cubicBezTo>
                    <a:pt x="662" y="12"/>
                    <a:pt x="840" y="12"/>
                    <a:pt x="1000" y="6"/>
                  </a:cubicBezTo>
                  <a:cubicBezTo>
                    <a:pt x="1160" y="0"/>
                    <a:pt x="1320" y="7"/>
                    <a:pt x="1320" y="7"/>
                  </a:cubicBezTo>
                  <a:cubicBezTo>
                    <a:pt x="1320" y="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B1AEA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-5" y="2035"/>
              <a:ext cx="7680" cy="202"/>
            </a:xfrm>
            <a:custGeom>
              <a:avLst/>
              <a:gdLst>
                <a:gd name="T0" fmla="*/ 0 w 1479"/>
                <a:gd name="T1" fmla="*/ 2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20 h 38"/>
                <a:gd name="T10" fmla="*/ 1479 w 1479"/>
                <a:gd name="T1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29"/>
                  </a:moveTo>
                  <a:cubicBezTo>
                    <a:pt x="0" y="29"/>
                    <a:pt x="75" y="29"/>
                    <a:pt x="168" y="19"/>
                  </a:cubicBezTo>
                  <a:cubicBezTo>
                    <a:pt x="262" y="9"/>
                    <a:pt x="336" y="2"/>
                    <a:pt x="499" y="19"/>
                  </a:cubicBezTo>
                  <a:cubicBezTo>
                    <a:pt x="662" y="36"/>
                    <a:pt x="840" y="38"/>
                    <a:pt x="1000" y="19"/>
                  </a:cubicBezTo>
                  <a:cubicBezTo>
                    <a:pt x="1160" y="0"/>
                    <a:pt x="1320" y="20"/>
                    <a:pt x="1320" y="20"/>
                  </a:cubicBezTo>
                  <a:cubicBezTo>
                    <a:pt x="1320" y="20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A8A4A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-5" y="1965"/>
              <a:ext cx="7680" cy="336"/>
            </a:xfrm>
            <a:custGeom>
              <a:avLst/>
              <a:gdLst>
                <a:gd name="T0" fmla="*/ 0 w 1479"/>
                <a:gd name="T1" fmla="*/ 49 h 63"/>
                <a:gd name="T2" fmla="*/ 168 w 1479"/>
                <a:gd name="T3" fmla="*/ 32 h 63"/>
                <a:gd name="T4" fmla="*/ 499 w 1479"/>
                <a:gd name="T5" fmla="*/ 32 h 63"/>
                <a:gd name="T6" fmla="*/ 1000 w 1479"/>
                <a:gd name="T7" fmla="*/ 32 h 63"/>
                <a:gd name="T8" fmla="*/ 1320 w 1479"/>
                <a:gd name="T9" fmla="*/ 34 h 63"/>
                <a:gd name="T10" fmla="*/ 1479 w 1479"/>
                <a:gd name="T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49"/>
                  </a:moveTo>
                  <a:cubicBezTo>
                    <a:pt x="0" y="49"/>
                    <a:pt x="75" y="49"/>
                    <a:pt x="168" y="32"/>
                  </a:cubicBezTo>
                  <a:cubicBezTo>
                    <a:pt x="262" y="15"/>
                    <a:pt x="336" y="4"/>
                    <a:pt x="499" y="32"/>
                  </a:cubicBezTo>
                  <a:cubicBezTo>
                    <a:pt x="662" y="59"/>
                    <a:pt x="840" y="63"/>
                    <a:pt x="1000" y="32"/>
                  </a:cubicBezTo>
                  <a:cubicBezTo>
                    <a:pt x="1160" y="0"/>
                    <a:pt x="1320" y="34"/>
                    <a:pt x="1320" y="34"/>
                  </a:cubicBezTo>
                  <a:cubicBezTo>
                    <a:pt x="1320" y="34"/>
                    <a:pt x="1408" y="47"/>
                    <a:pt x="1479" y="47"/>
                  </a:cubicBezTo>
                </a:path>
              </a:pathLst>
            </a:custGeom>
            <a:noFill/>
            <a:ln w="7938" cap="flat">
              <a:solidFill>
                <a:srgbClr val="9E9B9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-5" y="1896"/>
              <a:ext cx="7680" cy="469"/>
            </a:xfrm>
            <a:custGeom>
              <a:avLst/>
              <a:gdLst>
                <a:gd name="T0" fmla="*/ 0 w 1479"/>
                <a:gd name="T1" fmla="*/ 68 h 88"/>
                <a:gd name="T2" fmla="*/ 168 w 1479"/>
                <a:gd name="T3" fmla="*/ 44 h 88"/>
                <a:gd name="T4" fmla="*/ 499 w 1479"/>
                <a:gd name="T5" fmla="*/ 44 h 88"/>
                <a:gd name="T6" fmla="*/ 1000 w 1479"/>
                <a:gd name="T7" fmla="*/ 44 h 88"/>
                <a:gd name="T8" fmla="*/ 1320 w 1479"/>
                <a:gd name="T9" fmla="*/ 48 h 88"/>
                <a:gd name="T10" fmla="*/ 1479 w 1479"/>
                <a:gd name="T11" fmla="*/ 6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8">
                  <a:moveTo>
                    <a:pt x="0" y="68"/>
                  </a:moveTo>
                  <a:cubicBezTo>
                    <a:pt x="0" y="68"/>
                    <a:pt x="75" y="68"/>
                    <a:pt x="168" y="44"/>
                  </a:cubicBezTo>
                  <a:cubicBezTo>
                    <a:pt x="262" y="21"/>
                    <a:pt x="336" y="5"/>
                    <a:pt x="499" y="44"/>
                  </a:cubicBezTo>
                  <a:cubicBezTo>
                    <a:pt x="662" y="83"/>
                    <a:pt x="840" y="88"/>
                    <a:pt x="1000" y="44"/>
                  </a:cubicBezTo>
                  <a:cubicBezTo>
                    <a:pt x="1160" y="0"/>
                    <a:pt x="1320" y="48"/>
                    <a:pt x="1320" y="48"/>
                  </a:cubicBezTo>
                  <a:cubicBezTo>
                    <a:pt x="1320" y="48"/>
                    <a:pt x="1408" y="66"/>
                    <a:pt x="1479" y="66"/>
                  </a:cubicBezTo>
                </a:path>
              </a:pathLst>
            </a:custGeom>
            <a:noFill/>
            <a:ln w="7938" cap="flat">
              <a:solidFill>
                <a:srgbClr val="9491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-5" y="1827"/>
              <a:ext cx="7680" cy="608"/>
            </a:xfrm>
            <a:custGeom>
              <a:avLst/>
              <a:gdLst>
                <a:gd name="T0" fmla="*/ 0 w 1479"/>
                <a:gd name="T1" fmla="*/ 88 h 114"/>
                <a:gd name="T2" fmla="*/ 168 w 1479"/>
                <a:gd name="T3" fmla="*/ 57 h 114"/>
                <a:gd name="T4" fmla="*/ 499 w 1479"/>
                <a:gd name="T5" fmla="*/ 57 h 114"/>
                <a:gd name="T6" fmla="*/ 1000 w 1479"/>
                <a:gd name="T7" fmla="*/ 57 h 114"/>
                <a:gd name="T8" fmla="*/ 1320 w 1479"/>
                <a:gd name="T9" fmla="*/ 62 h 114"/>
                <a:gd name="T10" fmla="*/ 1479 w 1479"/>
                <a:gd name="T1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4">
                  <a:moveTo>
                    <a:pt x="0" y="88"/>
                  </a:moveTo>
                  <a:cubicBezTo>
                    <a:pt x="0" y="88"/>
                    <a:pt x="75" y="88"/>
                    <a:pt x="168" y="57"/>
                  </a:cubicBezTo>
                  <a:cubicBezTo>
                    <a:pt x="262" y="26"/>
                    <a:pt x="336" y="7"/>
                    <a:pt x="499" y="57"/>
                  </a:cubicBezTo>
                  <a:cubicBezTo>
                    <a:pt x="662" y="107"/>
                    <a:pt x="840" y="114"/>
                    <a:pt x="1000" y="57"/>
                  </a:cubicBezTo>
                  <a:cubicBezTo>
                    <a:pt x="1160" y="0"/>
                    <a:pt x="1320" y="62"/>
                    <a:pt x="1320" y="62"/>
                  </a:cubicBezTo>
                  <a:cubicBezTo>
                    <a:pt x="1320" y="62"/>
                    <a:pt x="1408" y="85"/>
                    <a:pt x="1479" y="85"/>
                  </a:cubicBezTo>
                </a:path>
              </a:pathLst>
            </a:custGeom>
            <a:noFill/>
            <a:ln w="7938" cap="flat">
              <a:solidFill>
                <a:srgbClr val="8A88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-5" y="1757"/>
              <a:ext cx="7680" cy="742"/>
            </a:xfrm>
            <a:custGeom>
              <a:avLst/>
              <a:gdLst>
                <a:gd name="T0" fmla="*/ 0 w 1479"/>
                <a:gd name="T1" fmla="*/ 107 h 139"/>
                <a:gd name="T2" fmla="*/ 168 w 1479"/>
                <a:gd name="T3" fmla="*/ 70 h 139"/>
                <a:gd name="T4" fmla="*/ 499 w 1479"/>
                <a:gd name="T5" fmla="*/ 70 h 139"/>
                <a:gd name="T6" fmla="*/ 1000 w 1479"/>
                <a:gd name="T7" fmla="*/ 70 h 139"/>
                <a:gd name="T8" fmla="*/ 1320 w 1479"/>
                <a:gd name="T9" fmla="*/ 75 h 139"/>
                <a:gd name="T10" fmla="*/ 1479 w 1479"/>
                <a:gd name="T11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9">
                  <a:moveTo>
                    <a:pt x="0" y="107"/>
                  </a:moveTo>
                  <a:cubicBezTo>
                    <a:pt x="0" y="107"/>
                    <a:pt x="75" y="107"/>
                    <a:pt x="168" y="70"/>
                  </a:cubicBezTo>
                  <a:cubicBezTo>
                    <a:pt x="262" y="32"/>
                    <a:pt x="336" y="8"/>
                    <a:pt x="499" y="70"/>
                  </a:cubicBezTo>
                  <a:cubicBezTo>
                    <a:pt x="662" y="131"/>
                    <a:pt x="840" y="139"/>
                    <a:pt x="1000" y="70"/>
                  </a:cubicBezTo>
                  <a:cubicBezTo>
                    <a:pt x="1160" y="0"/>
                    <a:pt x="1320" y="75"/>
                    <a:pt x="1320" y="75"/>
                  </a:cubicBezTo>
                  <a:cubicBezTo>
                    <a:pt x="1320" y="75"/>
                    <a:pt x="1408" y="104"/>
                    <a:pt x="1479" y="104"/>
                  </a:cubicBezTo>
                </a:path>
              </a:pathLst>
            </a:custGeom>
            <a:noFill/>
            <a:ln w="7938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sp>
        <p:nvSpPr>
          <p:cNvPr id="9" name="矩形 8"/>
          <p:cNvSpPr/>
          <p:nvPr/>
        </p:nvSpPr>
        <p:spPr>
          <a:xfrm>
            <a:off x="4938440" y="3146684"/>
            <a:ext cx="229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YOUR TITLE</a:t>
            </a:r>
          </a:p>
        </p:txBody>
      </p:sp>
      <p:sp>
        <p:nvSpPr>
          <p:cNvPr id="10" name="矩形 9"/>
          <p:cNvSpPr/>
          <p:nvPr/>
        </p:nvSpPr>
        <p:spPr>
          <a:xfrm>
            <a:off x="1801257" y="3214249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YOUR TITLE</a:t>
            </a:r>
          </a:p>
        </p:txBody>
      </p:sp>
      <p:sp>
        <p:nvSpPr>
          <p:cNvPr id="11" name="矩形 10"/>
          <p:cNvSpPr/>
          <p:nvPr/>
        </p:nvSpPr>
        <p:spPr>
          <a:xfrm>
            <a:off x="8651507" y="3214249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YOUR TITLE</a:t>
            </a:r>
          </a:p>
        </p:txBody>
      </p:sp>
      <p:sp>
        <p:nvSpPr>
          <p:cNvPr id="12" name="矩形 11"/>
          <p:cNvSpPr/>
          <p:nvPr/>
        </p:nvSpPr>
        <p:spPr>
          <a:xfrm>
            <a:off x="5047282" y="3959422"/>
            <a:ext cx="2185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IF YOU LIKE THIS POWERPOINT TEMPLATE,PLEASE FOCUS ON ME,YOU WILL GET BETTER.</a:t>
            </a:r>
          </a:p>
        </p:txBody>
      </p:sp>
      <p:sp>
        <p:nvSpPr>
          <p:cNvPr id="13" name="矩形 12"/>
          <p:cNvSpPr/>
          <p:nvPr/>
        </p:nvSpPr>
        <p:spPr>
          <a:xfrm>
            <a:off x="1239865" y="3712127"/>
            <a:ext cx="2557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IF YOU LIKE THIS POWERPOINT TEMPLATE,PLEASE FOCUS ON ME,YOU WILL GET BETTER.</a:t>
            </a:r>
          </a:p>
        </p:txBody>
      </p:sp>
      <p:sp>
        <p:nvSpPr>
          <p:cNvPr id="14" name="矩形 13"/>
          <p:cNvSpPr/>
          <p:nvPr/>
        </p:nvSpPr>
        <p:spPr>
          <a:xfrm>
            <a:off x="8169910" y="3712127"/>
            <a:ext cx="2557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IF YOU LIKE THIS POWERPOINT TEMPLATE,PLEASE FOCUS ON ME,YOU WILL GET BETTER.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289474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558925" y="4429126"/>
            <a:ext cx="0" cy="652463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838575" y="4244976"/>
            <a:ext cx="0" cy="1246188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1757363" y="3705226"/>
            <a:ext cx="0" cy="2081213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640138" y="4556126"/>
            <a:ext cx="0" cy="669925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944688" y="3705226"/>
            <a:ext cx="0" cy="1701800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3465513" y="4170363"/>
            <a:ext cx="0" cy="1128713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125663" y="4429126"/>
            <a:ext cx="0" cy="1593850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265488" y="3513138"/>
            <a:ext cx="0" cy="2057400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2312988" y="3705226"/>
            <a:ext cx="0" cy="1430338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084513" y="4511676"/>
            <a:ext cx="0" cy="1274763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500313" y="4421188"/>
            <a:ext cx="0" cy="949325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2898775" y="3479801"/>
            <a:ext cx="0" cy="1655763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41600" y="3087688"/>
            <a:ext cx="127000" cy="2138363"/>
            <a:chOff x="2641600" y="3087688"/>
            <a:chExt cx="127000" cy="2138363"/>
          </a:xfrm>
        </p:grpSpPr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2705100" y="3211513"/>
              <a:ext cx="0" cy="2014538"/>
            </a:xfrm>
            <a:prstGeom prst="lin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641600" y="3087688"/>
              <a:ext cx="127000" cy="123825"/>
            </a:xfrm>
            <a:prstGeom prst="ellips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4768850" y="4445001"/>
            <a:ext cx="0" cy="781050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4986338" y="3970338"/>
            <a:ext cx="0" cy="1131888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6877050" y="4387851"/>
            <a:ext cx="0" cy="669925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7051675" y="4013201"/>
            <a:ext cx="0" cy="116205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7229475" y="4287838"/>
            <a:ext cx="0" cy="887413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7423150" y="4511676"/>
            <a:ext cx="0" cy="5461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5154613" y="4448176"/>
            <a:ext cx="0" cy="1338263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6683375" y="4230688"/>
            <a:ext cx="0" cy="1685925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5348288" y="3651251"/>
            <a:ext cx="0" cy="1839913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6481763" y="3419476"/>
            <a:ext cx="0" cy="2690813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5530850" y="4244976"/>
            <a:ext cx="0" cy="1325563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6291263" y="4230688"/>
            <a:ext cx="0" cy="1879600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730875" y="4348163"/>
            <a:ext cx="0" cy="827088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6102350" y="3708401"/>
            <a:ext cx="0" cy="1862138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48350" y="2960688"/>
            <a:ext cx="123825" cy="3149600"/>
            <a:chOff x="5848350" y="2960688"/>
            <a:chExt cx="123825" cy="3149600"/>
          </a:xfrm>
        </p:grpSpPr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5911850" y="3087688"/>
              <a:ext cx="0" cy="3022600"/>
            </a:xfrm>
            <a:prstGeom prst="lin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5848350" y="2960688"/>
              <a:ext cx="123825" cy="127000"/>
            </a:xfrm>
            <a:prstGeom prst="ellips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10834688" y="4605338"/>
            <a:ext cx="0" cy="536575"/>
          </a:xfrm>
          <a:prstGeom prst="line">
            <a:avLst/>
          </a:prstGeom>
          <a:noFill/>
          <a:ln w="12700" cap="flat">
            <a:solidFill>
              <a:srgbClr val="F2F2F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8186738" y="4508501"/>
            <a:ext cx="0" cy="11303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10063163" y="4033838"/>
            <a:ext cx="0" cy="207645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10274300" y="3919538"/>
            <a:ext cx="0" cy="16510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>
            <a:off x="10452100" y="4341813"/>
            <a:ext cx="0" cy="657225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10644188" y="4595813"/>
            <a:ext cx="0" cy="546100"/>
          </a:xfrm>
          <a:prstGeom prst="line">
            <a:avLst/>
          </a:prstGeom>
          <a:noFill/>
          <a:ln w="12700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>
            <a:off x="9883775" y="4327526"/>
            <a:ext cx="0" cy="814388"/>
          </a:xfrm>
          <a:prstGeom prst="line">
            <a:avLst/>
          </a:prstGeom>
          <a:noFill/>
          <a:ln w="12700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8572500" y="4137026"/>
            <a:ext cx="0" cy="1722438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9705975" y="4387851"/>
            <a:ext cx="0" cy="1577975"/>
          </a:xfrm>
          <a:prstGeom prst="line">
            <a:avLst/>
          </a:prstGeom>
          <a:noFill/>
          <a:ln w="12700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>
            <a:off x="8753475" y="3976688"/>
            <a:ext cx="0" cy="1249363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9513888" y="3346451"/>
            <a:ext cx="0" cy="2619375"/>
          </a:xfrm>
          <a:prstGeom prst="line">
            <a:avLst/>
          </a:prstGeom>
          <a:noFill/>
          <a:ln w="12700" cap="flat">
            <a:solidFill>
              <a:srgbClr val="BCBC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8940800" y="4137026"/>
            <a:ext cx="0" cy="1393825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9323388" y="4387851"/>
            <a:ext cx="0" cy="1631950"/>
          </a:xfrm>
          <a:prstGeom prst="line">
            <a:avLst/>
          </a:prstGeom>
          <a:noFill/>
          <a:ln w="12700" cap="flat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069388" y="3316288"/>
            <a:ext cx="123825" cy="2794000"/>
            <a:chOff x="9069388" y="3316288"/>
            <a:chExt cx="123825" cy="2794000"/>
          </a:xfrm>
        </p:grpSpPr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9132888" y="3443288"/>
              <a:ext cx="0" cy="2667000"/>
            </a:xfrm>
            <a:prstGeom prst="lin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9069388" y="3316288"/>
              <a:ext cx="123825" cy="127000"/>
            </a:xfrm>
            <a:prstGeom prst="ellipse">
              <a:avLst/>
            </a:prstGeom>
            <a:noFill/>
            <a:ln w="12700" cap="flat">
              <a:solidFill>
                <a:srgbClr val="3F3F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4625" y="3717926"/>
            <a:ext cx="80963" cy="1384300"/>
            <a:chOff x="3984625" y="3717926"/>
            <a:chExt cx="80963" cy="1384300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025900" y="3805238"/>
              <a:ext cx="0" cy="1296988"/>
            </a:xfrm>
            <a:prstGeom prst="line">
              <a:avLst/>
            </a:prstGeom>
            <a:noFill/>
            <a:ln w="12700" cap="flat">
              <a:solidFill>
                <a:srgbClr val="E2E2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984625" y="3717926"/>
              <a:ext cx="80963" cy="80963"/>
            </a:xfrm>
            <a:prstGeom prst="ellipse">
              <a:avLst/>
            </a:prstGeom>
            <a:noFill/>
            <a:ln w="12700" cap="flat">
              <a:solidFill>
                <a:srgbClr val="E2E2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2454632" y="275503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48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644804" y="262654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94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846792" y="29807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88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342313" y="3847839"/>
            <a:ext cx="82550" cy="1414724"/>
            <a:chOff x="8342313" y="3847839"/>
            <a:chExt cx="82550" cy="1414724"/>
          </a:xfrm>
        </p:grpSpPr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342313" y="3847839"/>
              <a:ext cx="82550" cy="79375"/>
            </a:xfrm>
            <a:prstGeom prst="ellipse">
              <a:avLst/>
            </a:prstGeom>
            <a:noFill/>
            <a:ln w="12700" cap="flat">
              <a:solidFill>
                <a:srgbClr val="E2E2E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8382000" y="3922713"/>
              <a:ext cx="0" cy="133985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8143902" y="362617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39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838603" y="3453142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46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 rot="16200000">
            <a:off x="2050281" y="3545475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 rot="16200000">
            <a:off x="5249107" y="3562960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 rot="16200000">
            <a:off x="8469020" y="3796967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 rot="16200000">
            <a:off x="7849828" y="4167155"/>
            <a:ext cx="878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6" name="矩形 65"/>
          <p:cNvSpPr/>
          <p:nvPr/>
        </p:nvSpPr>
        <p:spPr>
          <a:xfrm rot="16200000">
            <a:off x="3504761" y="4014755"/>
            <a:ext cx="878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t>TITLE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t>HERE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75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13" y="4254951"/>
            <a:ext cx="8719200" cy="15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8502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4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4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1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4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1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4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4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4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4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9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4" fill="hold" nodeType="withEffect">
                                      <p:stCondLst>
                                        <p:cond delay="305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31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grpId="0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4" fill="hold" grpId="0" nodeType="withEffect">
                                      <p:stCondLst>
                                        <p:cond delay="34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2" presetClass="entr" presetSubtype="1" fill="hold" grpId="0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2" presetClass="entr" presetSubtype="4" fill="hold" grpId="0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1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4" fill="hold" grpId="0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1" fill="hold" grpId="0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4" fill="hold" grpId="0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2" presetClass="entr" presetSubtype="1" fill="hold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2" presetClass="entr" presetSubtype="4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2" presetClass="entr" presetSubtype="1" fill="hold" grpId="0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12" presetClass="entr" presetSubtype="4" fill="hold" grpId="0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2" presetClass="entr" presetSubtype="1" fill="hold" grpId="0" nodeType="withEffect">
                                      <p:stCondLst>
                                        <p:cond delay="455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2" presetClass="entr" presetSubtype="4" fill="hold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12" presetClass="entr" presetSubtype="1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12" presetClass="entr" presetSubtype="4" fill="hold" grpId="0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2" presetClass="entr" presetSubtype="1" fill="hold" grpId="0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12" presetClass="entr" presetSubtype="4" fill="hold" grpId="0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6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2" presetClass="entr" presetSubtype="1" fill="hold" grpId="0" nodeType="withEffect">
                                      <p:stCondLst>
                                        <p:cond delay="515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12" presetClass="entr" presetSubtype="4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2" presetClass="entr" presetSubtype="1" fill="hold" grpId="0" nodeType="withEffect">
                                      <p:stCondLst>
                                        <p:cond delay="535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12" presetClass="entr" presetSubtype="4" fill="hold" grpId="0" nodeType="withEffect">
                                      <p:stCondLst>
                                        <p:cond delay="54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2" presetClass="entr" presetSubtype="1" fill="hold" grpId="0" nodeType="withEffect">
                                      <p:stCondLst>
                                        <p:cond delay="55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5" grpId="0"/>
          <p:bldP spid="66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4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4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1" fill="hold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4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1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4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1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2" presetClass="entr" presetSubtype="4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1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4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4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1" fill="hold" grpId="0" nodeType="withEffect">
                                      <p:stCondLst>
                                        <p:cond delay="29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4" fill="hold" nodeType="withEffect">
                                      <p:stCondLst>
                                        <p:cond delay="305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1" fill="hold" grpId="0" nodeType="withEffect">
                                      <p:stCondLst>
                                        <p:cond delay="31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2" presetClass="entr" presetSubtype="1" fill="hold" grpId="0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4" fill="hold" grpId="0" nodeType="withEffect">
                                      <p:stCondLst>
                                        <p:cond delay="34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2" presetClass="entr" presetSubtype="1" fill="hold" grpId="0" nodeType="withEffect">
                                      <p:stCondLst>
                                        <p:cond delay="355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2" presetClass="entr" presetSubtype="4" fill="hold" grpId="0" nodeType="withEffect">
                                      <p:stCondLst>
                                        <p:cond delay="365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2" presetClass="entr" presetSubtype="1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4" fill="hold" grpId="0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2" presetClass="entr" presetSubtype="1" fill="hold" grpId="0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4" fill="hold" grpId="0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2" presetClass="entr" presetSubtype="1" fill="hold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2" presetClass="entr" presetSubtype="4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2" presetClass="entr" presetSubtype="1" fill="hold" grpId="0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5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12" presetClass="entr" presetSubtype="4" fill="hold" grpId="0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2" presetClass="entr" presetSubtype="1" fill="hold" grpId="0" nodeType="withEffect">
                                      <p:stCondLst>
                                        <p:cond delay="455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2" presetClass="entr" presetSubtype="4" fill="hold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12" presetClass="entr" presetSubtype="1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7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12" presetClass="entr" presetSubtype="4" fill="hold" grpId="0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2" presetClass="entr" presetSubtype="1" fill="hold" grpId="0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12" presetClass="entr" presetSubtype="4" fill="hold" grpId="0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6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2" presetClass="entr" presetSubtype="1" fill="hold" grpId="0" nodeType="withEffect">
                                      <p:stCondLst>
                                        <p:cond delay="515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12" presetClass="entr" presetSubtype="4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2" presetClass="entr" presetSubtype="1" fill="hold" grpId="0" nodeType="withEffect">
                                      <p:stCondLst>
                                        <p:cond delay="535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12" presetClass="entr" presetSubtype="4" fill="hold" grpId="0" nodeType="withEffect">
                                      <p:stCondLst>
                                        <p:cond delay="54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2" presetClass="entr" presetSubtype="1" fill="hold" grpId="0" nodeType="withEffect">
                                      <p:stCondLst>
                                        <p:cond delay="55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5" grpId="0"/>
          <p:bldP spid="66" grpId="0"/>
          <p:bldP spid="72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79" y="-3258"/>
            <a:ext cx="11563610" cy="6845383"/>
          </a:xfrm>
          <a:prstGeom prst="rect">
            <a:avLst/>
          </a:prstGeom>
        </p:spPr>
      </p:pic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588" y="1588"/>
            <a:ext cx="3427412" cy="684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6349" y="0"/>
            <a:ext cx="3440138" cy="6842125"/>
          </a:xfrm>
          <a:custGeom>
            <a:avLst/>
            <a:gdLst>
              <a:gd name="T0" fmla="*/ 0 w 418"/>
              <a:gd name="T1" fmla="*/ 836 h 836"/>
              <a:gd name="T2" fmla="*/ 418 w 418"/>
              <a:gd name="T3" fmla="*/ 418 h 836"/>
              <a:gd name="T4" fmla="*/ 0 w 418"/>
              <a:gd name="T5" fmla="*/ 0 h 836"/>
              <a:gd name="T6" fmla="*/ 0 w 418"/>
              <a:gd name="T7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8" h="836">
                <a:moveTo>
                  <a:pt x="0" y="836"/>
                </a:moveTo>
                <a:cubicBezTo>
                  <a:pt x="231" y="836"/>
                  <a:pt x="418" y="649"/>
                  <a:pt x="418" y="418"/>
                </a:cubicBezTo>
                <a:cubicBezTo>
                  <a:pt x="418" y="187"/>
                  <a:pt x="231" y="0"/>
                  <a:pt x="0" y="0"/>
                </a:cubicBezTo>
                <a:lnTo>
                  <a:pt x="0" y="836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52" y="603928"/>
            <a:ext cx="921498" cy="21779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62692" y="290606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rPr>
              <a:t>总体设计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01122" y="3547905"/>
            <a:ext cx="752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5368239" y="2961564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25611" y="2603690"/>
            <a:ext cx="2754650" cy="944215"/>
            <a:chOff x="5225611" y="2603690"/>
            <a:chExt cx="2754650" cy="944215"/>
          </a:xfrm>
        </p:grpSpPr>
        <p:sp>
          <p:nvSpPr>
            <p:cNvPr id="13" name="对话气泡: 圆角矩形 12"/>
            <p:cNvSpPr/>
            <p:nvPr/>
          </p:nvSpPr>
          <p:spPr>
            <a:xfrm>
              <a:off x="5491069" y="2603690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25611" y="305079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44</a:t>
              </a: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710332" y="3024685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491068" y="2618342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</a:p>
          </p:txBody>
        </p:sp>
      </p:grpSp>
      <p:sp>
        <p:nvSpPr>
          <p:cNvPr id="20" name="椭圆 19"/>
          <p:cNvSpPr/>
          <p:nvPr/>
        </p:nvSpPr>
        <p:spPr>
          <a:xfrm>
            <a:off x="3506413" y="1297356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63785" y="939482"/>
            <a:ext cx="2754650" cy="754882"/>
            <a:chOff x="3363785" y="939482"/>
            <a:chExt cx="2754650" cy="754882"/>
          </a:xfrm>
        </p:grpSpPr>
        <p:sp>
          <p:nvSpPr>
            <p:cNvPr id="21" name="对话气泡: 圆角矩形 12"/>
            <p:cNvSpPr/>
            <p:nvPr/>
          </p:nvSpPr>
          <p:spPr>
            <a:xfrm>
              <a:off x="3629243" y="939482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63785" y="1386587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848506" y="1360477"/>
              <a:ext cx="22699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整体框架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629242" y="954134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prstClr val="black"/>
                  </a:solidFill>
                  <a:latin typeface="Calibri"/>
                </a:rPr>
                <a:t>整体框架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6975494" y="1692887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32866" y="1335013"/>
            <a:ext cx="2754650" cy="944215"/>
            <a:chOff x="6832866" y="1335013"/>
            <a:chExt cx="2754650" cy="944215"/>
          </a:xfrm>
        </p:grpSpPr>
        <p:sp>
          <p:nvSpPr>
            <p:cNvPr id="27" name="对话气泡: 圆角矩形 12"/>
            <p:cNvSpPr/>
            <p:nvPr/>
          </p:nvSpPr>
          <p:spPr>
            <a:xfrm>
              <a:off x="7098324" y="1335013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832866" y="1782118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35</a:t>
              </a:r>
              <a:r>
                <a:rPr kumimoji="0" lang="en-US" altLang="zh-CN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317587" y="1756008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098323" y="1349665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8421875" y="3599133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279247" y="3241259"/>
            <a:ext cx="2754650" cy="944215"/>
            <a:chOff x="8279247" y="3241259"/>
            <a:chExt cx="2754650" cy="944215"/>
          </a:xfrm>
        </p:grpSpPr>
        <p:sp>
          <p:nvSpPr>
            <p:cNvPr id="33" name="对话气泡: 圆角矩形 12"/>
            <p:cNvSpPr/>
            <p:nvPr/>
          </p:nvSpPr>
          <p:spPr>
            <a:xfrm>
              <a:off x="8544705" y="3241259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279247" y="3688364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25</a:t>
              </a: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63968" y="3662254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544704" y="3255911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</a:p>
          </p:txBody>
        </p:sp>
      </p:grpSp>
      <p:sp>
        <p:nvSpPr>
          <p:cNvPr id="38" name="椭圆 37"/>
          <p:cNvSpPr/>
          <p:nvPr/>
        </p:nvSpPr>
        <p:spPr>
          <a:xfrm>
            <a:off x="5492579" y="5111955"/>
            <a:ext cx="126242" cy="1262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49951" y="4754081"/>
            <a:ext cx="2754650" cy="944215"/>
            <a:chOff x="5349951" y="4754081"/>
            <a:chExt cx="2754650" cy="944215"/>
          </a:xfrm>
        </p:grpSpPr>
        <p:sp>
          <p:nvSpPr>
            <p:cNvPr id="39" name="对话气泡: 圆角矩形 12"/>
            <p:cNvSpPr/>
            <p:nvPr/>
          </p:nvSpPr>
          <p:spPr>
            <a:xfrm>
              <a:off x="5615409" y="4754081"/>
              <a:ext cx="1286933" cy="397008"/>
            </a:xfrm>
            <a:custGeom>
              <a:avLst/>
              <a:gdLst>
                <a:gd name="connsiteX0" fmla="*/ 0 w 1286933"/>
                <a:gd name="connsiteY0" fmla="*/ 52545 h 315266"/>
                <a:gd name="connsiteX1" fmla="*/ 52545 w 1286933"/>
                <a:gd name="connsiteY1" fmla="*/ 0 h 315266"/>
                <a:gd name="connsiteX2" fmla="*/ 214489 w 1286933"/>
                <a:gd name="connsiteY2" fmla="*/ 0 h 315266"/>
                <a:gd name="connsiteX3" fmla="*/ 214489 w 1286933"/>
                <a:gd name="connsiteY3" fmla="*/ 0 h 315266"/>
                <a:gd name="connsiteX4" fmla="*/ 536222 w 1286933"/>
                <a:gd name="connsiteY4" fmla="*/ 0 h 315266"/>
                <a:gd name="connsiteX5" fmla="*/ 1234388 w 1286933"/>
                <a:gd name="connsiteY5" fmla="*/ 0 h 315266"/>
                <a:gd name="connsiteX6" fmla="*/ 1286933 w 1286933"/>
                <a:gd name="connsiteY6" fmla="*/ 52545 h 315266"/>
                <a:gd name="connsiteX7" fmla="*/ 1286933 w 1286933"/>
                <a:gd name="connsiteY7" fmla="*/ 183905 h 315266"/>
                <a:gd name="connsiteX8" fmla="*/ 1286933 w 1286933"/>
                <a:gd name="connsiteY8" fmla="*/ 183905 h 315266"/>
                <a:gd name="connsiteX9" fmla="*/ 1286933 w 1286933"/>
                <a:gd name="connsiteY9" fmla="*/ 262722 h 315266"/>
                <a:gd name="connsiteX10" fmla="*/ 1286933 w 1286933"/>
                <a:gd name="connsiteY10" fmla="*/ 262721 h 315266"/>
                <a:gd name="connsiteX11" fmla="*/ 1234388 w 1286933"/>
                <a:gd name="connsiteY11" fmla="*/ 315266 h 315266"/>
                <a:gd name="connsiteX12" fmla="*/ 536222 w 1286933"/>
                <a:gd name="connsiteY12" fmla="*/ 315266 h 315266"/>
                <a:gd name="connsiteX13" fmla="*/ 2831 w 1286933"/>
                <a:gd name="connsiteY13" fmla="*/ 397008 h 315266"/>
                <a:gd name="connsiteX14" fmla="*/ 214489 w 1286933"/>
                <a:gd name="connsiteY14" fmla="*/ 315266 h 315266"/>
                <a:gd name="connsiteX15" fmla="*/ 52545 w 1286933"/>
                <a:gd name="connsiteY15" fmla="*/ 315266 h 315266"/>
                <a:gd name="connsiteX16" fmla="*/ 0 w 1286933"/>
                <a:gd name="connsiteY16" fmla="*/ 262721 h 315266"/>
                <a:gd name="connsiteX17" fmla="*/ 0 w 1286933"/>
                <a:gd name="connsiteY17" fmla="*/ 262722 h 315266"/>
                <a:gd name="connsiteX18" fmla="*/ 0 w 1286933"/>
                <a:gd name="connsiteY18" fmla="*/ 183905 h 315266"/>
                <a:gd name="connsiteX19" fmla="*/ 0 w 1286933"/>
                <a:gd name="connsiteY19" fmla="*/ 183905 h 315266"/>
                <a:gd name="connsiteX20" fmla="*/ 0 w 1286933"/>
                <a:gd name="connsiteY20" fmla="*/ 52545 h 315266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536222 w 1286933"/>
                <a:gd name="connsiteY12" fmla="*/ 315266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45155 w 1286933"/>
                <a:gd name="connsiteY14" fmla="*/ 311033 h 397008"/>
                <a:gd name="connsiteX15" fmla="*/ 52545 w 1286933"/>
                <a:gd name="connsiteY15" fmla="*/ 315266 h 397008"/>
                <a:gd name="connsiteX16" fmla="*/ 0 w 1286933"/>
                <a:gd name="connsiteY16" fmla="*/ 262721 h 397008"/>
                <a:gd name="connsiteX17" fmla="*/ 0 w 1286933"/>
                <a:gd name="connsiteY17" fmla="*/ 262722 h 397008"/>
                <a:gd name="connsiteX18" fmla="*/ 0 w 1286933"/>
                <a:gd name="connsiteY18" fmla="*/ 183905 h 397008"/>
                <a:gd name="connsiteX19" fmla="*/ 0 w 1286933"/>
                <a:gd name="connsiteY19" fmla="*/ 183905 h 397008"/>
                <a:gd name="connsiteX20" fmla="*/ 0 w 1286933"/>
                <a:gd name="connsiteY20" fmla="*/ 52545 h 397008"/>
                <a:gd name="connsiteX0" fmla="*/ 0 w 1286933"/>
                <a:gd name="connsiteY0" fmla="*/ 52545 h 397008"/>
                <a:gd name="connsiteX1" fmla="*/ 52545 w 1286933"/>
                <a:gd name="connsiteY1" fmla="*/ 0 h 397008"/>
                <a:gd name="connsiteX2" fmla="*/ 214489 w 1286933"/>
                <a:gd name="connsiteY2" fmla="*/ 0 h 397008"/>
                <a:gd name="connsiteX3" fmla="*/ 214489 w 1286933"/>
                <a:gd name="connsiteY3" fmla="*/ 0 h 397008"/>
                <a:gd name="connsiteX4" fmla="*/ 536222 w 1286933"/>
                <a:gd name="connsiteY4" fmla="*/ 0 h 397008"/>
                <a:gd name="connsiteX5" fmla="*/ 1234388 w 1286933"/>
                <a:gd name="connsiteY5" fmla="*/ 0 h 397008"/>
                <a:gd name="connsiteX6" fmla="*/ 1286933 w 1286933"/>
                <a:gd name="connsiteY6" fmla="*/ 52545 h 397008"/>
                <a:gd name="connsiteX7" fmla="*/ 1286933 w 1286933"/>
                <a:gd name="connsiteY7" fmla="*/ 183905 h 397008"/>
                <a:gd name="connsiteX8" fmla="*/ 1286933 w 1286933"/>
                <a:gd name="connsiteY8" fmla="*/ 183905 h 397008"/>
                <a:gd name="connsiteX9" fmla="*/ 1286933 w 1286933"/>
                <a:gd name="connsiteY9" fmla="*/ 262722 h 397008"/>
                <a:gd name="connsiteX10" fmla="*/ 1286933 w 1286933"/>
                <a:gd name="connsiteY10" fmla="*/ 262721 h 397008"/>
                <a:gd name="connsiteX11" fmla="*/ 1234388 w 1286933"/>
                <a:gd name="connsiteY11" fmla="*/ 315266 h 397008"/>
                <a:gd name="connsiteX12" fmla="*/ 189089 w 1286933"/>
                <a:gd name="connsiteY12" fmla="*/ 319499 h 397008"/>
                <a:gd name="connsiteX13" fmla="*/ 2831 w 1286933"/>
                <a:gd name="connsiteY13" fmla="*/ 397008 h 397008"/>
                <a:gd name="connsiteX14" fmla="*/ 52545 w 1286933"/>
                <a:gd name="connsiteY14" fmla="*/ 315266 h 397008"/>
                <a:gd name="connsiteX15" fmla="*/ 0 w 1286933"/>
                <a:gd name="connsiteY15" fmla="*/ 262721 h 397008"/>
                <a:gd name="connsiteX16" fmla="*/ 0 w 1286933"/>
                <a:gd name="connsiteY16" fmla="*/ 262722 h 397008"/>
                <a:gd name="connsiteX17" fmla="*/ 0 w 1286933"/>
                <a:gd name="connsiteY17" fmla="*/ 183905 h 397008"/>
                <a:gd name="connsiteX18" fmla="*/ 0 w 1286933"/>
                <a:gd name="connsiteY18" fmla="*/ 183905 h 397008"/>
                <a:gd name="connsiteX19" fmla="*/ 0 w 1286933"/>
                <a:gd name="connsiteY19" fmla="*/ 52545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6933" h="397008">
                  <a:moveTo>
                    <a:pt x="0" y="52545"/>
                  </a:moveTo>
                  <a:cubicBezTo>
                    <a:pt x="0" y="23525"/>
                    <a:pt x="23525" y="0"/>
                    <a:pt x="52545" y="0"/>
                  </a:cubicBezTo>
                  <a:lnTo>
                    <a:pt x="214489" y="0"/>
                  </a:lnTo>
                  <a:lnTo>
                    <a:pt x="214489" y="0"/>
                  </a:lnTo>
                  <a:lnTo>
                    <a:pt x="536222" y="0"/>
                  </a:lnTo>
                  <a:lnTo>
                    <a:pt x="1234388" y="0"/>
                  </a:lnTo>
                  <a:cubicBezTo>
                    <a:pt x="1263408" y="0"/>
                    <a:pt x="1286933" y="23525"/>
                    <a:pt x="1286933" y="52545"/>
                  </a:cubicBezTo>
                  <a:lnTo>
                    <a:pt x="1286933" y="183905"/>
                  </a:lnTo>
                  <a:lnTo>
                    <a:pt x="1286933" y="183905"/>
                  </a:lnTo>
                  <a:lnTo>
                    <a:pt x="1286933" y="262722"/>
                  </a:lnTo>
                  <a:lnTo>
                    <a:pt x="1286933" y="262721"/>
                  </a:lnTo>
                  <a:cubicBezTo>
                    <a:pt x="1286933" y="291741"/>
                    <a:pt x="1263408" y="315266"/>
                    <a:pt x="1234388" y="315266"/>
                  </a:cubicBezTo>
                  <a:lnTo>
                    <a:pt x="189089" y="319499"/>
                  </a:lnTo>
                  <a:lnTo>
                    <a:pt x="2831" y="397008"/>
                  </a:lnTo>
                  <a:lnTo>
                    <a:pt x="52545" y="315266"/>
                  </a:lnTo>
                  <a:cubicBezTo>
                    <a:pt x="23525" y="315266"/>
                    <a:pt x="0" y="291741"/>
                    <a:pt x="0" y="262721"/>
                  </a:cubicBezTo>
                  <a:lnTo>
                    <a:pt x="0" y="262722"/>
                  </a:lnTo>
                  <a:lnTo>
                    <a:pt x="0" y="183905"/>
                  </a:lnTo>
                  <a:lnTo>
                    <a:pt x="0" y="183905"/>
                  </a:lnTo>
                  <a:lnTo>
                    <a:pt x="0" y="52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349951" y="5201186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15</a:t>
              </a: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834672" y="5175076"/>
              <a:ext cx="2269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615408" y="4768733"/>
              <a:ext cx="1246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YOUR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509332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66667E-6 3.7037E-7 C -0.0418 -0.06482 -0.06693 -0.09861 -0.12865 -0.1412 C -0.18242 -0.18241 -0.23698 -0.19838 -0.29284 -0.19537 " pathEditMode="relative" rAng="0" ptsTypes="AAA">
                                      <p:cBhvr>
                                        <p:cTn id="2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979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70833E-6 -2.22222E-6 C -0.03463 -0.17986 -0.09062 -0.25648 -0.14258 -0.30416 C -0.25859 -0.42407 -0.34622 -0.42963 -0.44518 -0.43727 " pathEditMode="relative" rAng="0" ptsTypes="AAA">
                                      <p:cBhvr>
                                        <p:cTn id="32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66" y="-218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3.7037E-7 C 0.05456 -0.09051 0.07396 -0.16806 0.07487 -0.27153 C 0.06588 -0.39491 0.03737 -0.44884 -0.00651 -0.52014 C -0.05378 -0.58727 -0.10508 -0.63194 -0.15638 -0.66667 C -0.2513 -0.73426 -0.3599 -0.7419 -0.45625 -0.75278 " pathEditMode="relative" rAng="0" ptsTypes="AAAAA">
                                      <p:cBhvr>
                                        <p:cTn id="3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62" y="-3763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75E-6 1.48148E-6 C -0.07916 -0.09792 -0.1388 -0.12616 -0.22096 -0.17616 C -0.34479 -0.23611 -0.45924 -0.24283 -0.57734 -0.25394 " pathEditMode="relative" rAng="0" ptsTypes="AAA">
                                      <p:cBhvr>
                                        <p:cTn id="42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-1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0078 -0.0007 C 0.00417 -0.08195 -0.00729 -0.12014 -0.02461 -0.17153 C -0.06419 -0.25787 -0.10234 -0.30116 -0.15494 -0.35185 C -0.21145 -0.39584 -0.26757 -0.42685 -0.32578 -0.45834 C -0.44192 -0.50972 -0.57187 -0.52153 -0.69479 -0.52986 " pathEditMode="relative" rAng="0" ptsTypes="AAAAA">
                                      <p:cBhvr>
                                        <p:cTn id="47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53" y="-2645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4" grpId="0" animBg="1"/>
      <p:bldP spid="14" grpId="1" animBg="1"/>
      <p:bldP spid="20" grpId="0" animBg="1"/>
      <p:bldP spid="20" grpId="1" animBg="1"/>
      <p:bldP spid="26" grpId="0" animBg="1"/>
      <p:bldP spid="26" grpId="1" animBg="1"/>
      <p:bldP spid="32" grpId="0" animBg="1"/>
      <p:bldP spid="32" grpId="1" animBg="1"/>
      <p:bldP spid="38" grpId="0" animBg="1"/>
      <p:bldP spid="3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7"/>
          <p:cNvGrpSpPr>
            <a:grpSpLocks noChangeAspect="1"/>
          </p:cNvGrpSpPr>
          <p:nvPr/>
        </p:nvGrpSpPr>
        <p:grpSpPr bwMode="auto">
          <a:xfrm>
            <a:off x="6350" y="1941513"/>
            <a:ext cx="12185650" cy="4948237"/>
            <a:chOff x="4" y="1223"/>
            <a:chExt cx="7676" cy="3117"/>
          </a:xfrm>
        </p:grpSpPr>
        <p:sp>
          <p:nvSpPr>
            <p:cNvPr id="5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4" y="1223"/>
              <a:ext cx="7676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4" y="1218"/>
              <a:ext cx="6083" cy="2971"/>
            </a:xfrm>
            <a:custGeom>
              <a:avLst/>
              <a:gdLst>
                <a:gd name="T0" fmla="*/ 0 w 6083"/>
                <a:gd name="T1" fmla="*/ 2441 h 2971"/>
                <a:gd name="T2" fmla="*/ 6083 w 6083"/>
                <a:gd name="T3" fmla="*/ 0 h 2971"/>
                <a:gd name="T4" fmla="*/ 0 w 6083"/>
                <a:gd name="T5" fmla="*/ 2971 h 2971"/>
                <a:gd name="T6" fmla="*/ 0 w 6083"/>
                <a:gd name="T7" fmla="*/ 2441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2971">
                  <a:moveTo>
                    <a:pt x="0" y="2441"/>
                  </a:moveTo>
                  <a:lnTo>
                    <a:pt x="6083" y="0"/>
                  </a:lnTo>
                  <a:lnTo>
                    <a:pt x="0" y="2971"/>
                  </a:lnTo>
                  <a:lnTo>
                    <a:pt x="0" y="24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4" y="1218"/>
              <a:ext cx="6083" cy="3117"/>
            </a:xfrm>
            <a:custGeom>
              <a:avLst/>
              <a:gdLst>
                <a:gd name="T0" fmla="*/ 0 w 6083"/>
                <a:gd name="T1" fmla="*/ 3117 h 3117"/>
                <a:gd name="T2" fmla="*/ 6083 w 6083"/>
                <a:gd name="T3" fmla="*/ 0 h 3117"/>
                <a:gd name="T4" fmla="*/ 1495 w 6083"/>
                <a:gd name="T5" fmla="*/ 3117 h 3117"/>
                <a:gd name="T6" fmla="*/ 0 w 608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3117">
                  <a:moveTo>
                    <a:pt x="0" y="3117"/>
                  </a:moveTo>
                  <a:lnTo>
                    <a:pt x="6083" y="0"/>
                  </a:lnTo>
                  <a:lnTo>
                    <a:pt x="149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4" name="Freeform 30"/>
            <p:cNvSpPr>
              <a:spLocks/>
            </p:cNvSpPr>
            <p:nvPr/>
          </p:nvSpPr>
          <p:spPr bwMode="auto">
            <a:xfrm>
              <a:off x="1966" y="1218"/>
              <a:ext cx="4121" cy="3117"/>
            </a:xfrm>
            <a:custGeom>
              <a:avLst/>
              <a:gdLst>
                <a:gd name="T0" fmla="*/ 0 w 4121"/>
                <a:gd name="T1" fmla="*/ 3117 h 3117"/>
                <a:gd name="T2" fmla="*/ 4121 w 4121"/>
                <a:gd name="T3" fmla="*/ 0 h 3117"/>
                <a:gd name="T4" fmla="*/ 1225 w 4121"/>
                <a:gd name="T5" fmla="*/ 3117 h 3117"/>
                <a:gd name="T6" fmla="*/ 0 w 4121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1" h="3117">
                  <a:moveTo>
                    <a:pt x="0" y="3117"/>
                  </a:moveTo>
                  <a:lnTo>
                    <a:pt x="4121" y="0"/>
                  </a:lnTo>
                  <a:lnTo>
                    <a:pt x="122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564" y="1218"/>
              <a:ext cx="2523" cy="3117"/>
            </a:xfrm>
            <a:custGeom>
              <a:avLst/>
              <a:gdLst>
                <a:gd name="T0" fmla="*/ 0 w 2523"/>
                <a:gd name="T1" fmla="*/ 3117 h 3117"/>
                <a:gd name="T2" fmla="*/ 2523 w 2523"/>
                <a:gd name="T3" fmla="*/ 0 h 3117"/>
                <a:gd name="T4" fmla="*/ 820 w 2523"/>
                <a:gd name="T5" fmla="*/ 3117 h 3117"/>
                <a:gd name="T6" fmla="*/ 0 w 252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3" h="3117">
                  <a:moveTo>
                    <a:pt x="0" y="3117"/>
                  </a:moveTo>
                  <a:lnTo>
                    <a:pt x="2523" y="0"/>
                  </a:lnTo>
                  <a:lnTo>
                    <a:pt x="82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727" y="1218"/>
              <a:ext cx="1360" cy="3117"/>
            </a:xfrm>
            <a:custGeom>
              <a:avLst/>
              <a:gdLst>
                <a:gd name="T0" fmla="*/ 0 w 1360"/>
                <a:gd name="T1" fmla="*/ 3117 h 3117"/>
                <a:gd name="T2" fmla="*/ 1360 w 1360"/>
                <a:gd name="T3" fmla="*/ 0 h 3117"/>
                <a:gd name="T4" fmla="*/ 680 w 1360"/>
                <a:gd name="T5" fmla="*/ 3117 h 3117"/>
                <a:gd name="T6" fmla="*/ 0 w 136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0" h="3117">
                  <a:moveTo>
                    <a:pt x="0" y="3117"/>
                  </a:moveTo>
                  <a:lnTo>
                    <a:pt x="1360" y="0"/>
                  </a:lnTo>
                  <a:lnTo>
                    <a:pt x="68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5692" y="1218"/>
              <a:ext cx="530" cy="3117"/>
            </a:xfrm>
            <a:custGeom>
              <a:avLst/>
              <a:gdLst>
                <a:gd name="T0" fmla="*/ 0 w 530"/>
                <a:gd name="T1" fmla="*/ 3117 h 3117"/>
                <a:gd name="T2" fmla="*/ 395 w 530"/>
                <a:gd name="T3" fmla="*/ 0 h 3117"/>
                <a:gd name="T4" fmla="*/ 530 w 530"/>
                <a:gd name="T5" fmla="*/ 3117 h 3117"/>
                <a:gd name="T6" fmla="*/ 0 w 53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3117">
                  <a:moveTo>
                    <a:pt x="0" y="3117"/>
                  </a:moveTo>
                  <a:lnTo>
                    <a:pt x="395" y="0"/>
                  </a:lnTo>
                  <a:lnTo>
                    <a:pt x="53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6087" y="1218"/>
              <a:ext cx="1027" cy="3117"/>
            </a:xfrm>
            <a:custGeom>
              <a:avLst/>
              <a:gdLst>
                <a:gd name="T0" fmla="*/ 415 w 1027"/>
                <a:gd name="T1" fmla="*/ 3117 h 3117"/>
                <a:gd name="T2" fmla="*/ 0 w 1027"/>
                <a:gd name="T3" fmla="*/ 0 h 3117"/>
                <a:gd name="T4" fmla="*/ 1027 w 1027"/>
                <a:gd name="T5" fmla="*/ 3117 h 3117"/>
                <a:gd name="T6" fmla="*/ 415 w 1027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7" h="3117">
                  <a:moveTo>
                    <a:pt x="415" y="3117"/>
                  </a:moveTo>
                  <a:lnTo>
                    <a:pt x="0" y="0"/>
                  </a:lnTo>
                  <a:lnTo>
                    <a:pt x="1027" y="3117"/>
                  </a:lnTo>
                  <a:lnTo>
                    <a:pt x="415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6087" y="1218"/>
              <a:ext cx="1598" cy="3117"/>
            </a:xfrm>
            <a:custGeom>
              <a:avLst/>
              <a:gdLst>
                <a:gd name="T0" fmla="*/ 1266 w 1598"/>
                <a:gd name="T1" fmla="*/ 3117 h 3117"/>
                <a:gd name="T2" fmla="*/ 0 w 1598"/>
                <a:gd name="T3" fmla="*/ 0 h 3117"/>
                <a:gd name="T4" fmla="*/ 1598 w 1598"/>
                <a:gd name="T5" fmla="*/ 2680 h 3117"/>
                <a:gd name="T6" fmla="*/ 1598 w 1598"/>
                <a:gd name="T7" fmla="*/ 3117 h 3117"/>
                <a:gd name="T8" fmla="*/ 1266 w 1598"/>
                <a:gd name="T9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8" h="3117">
                  <a:moveTo>
                    <a:pt x="1266" y="3117"/>
                  </a:moveTo>
                  <a:lnTo>
                    <a:pt x="0" y="0"/>
                  </a:lnTo>
                  <a:lnTo>
                    <a:pt x="1598" y="2680"/>
                  </a:lnTo>
                  <a:lnTo>
                    <a:pt x="1598" y="3117"/>
                  </a:lnTo>
                  <a:lnTo>
                    <a:pt x="1266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8629062" y="2250"/>
            <a:ext cx="1560094" cy="2588455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152400" dist="228600" dir="540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57198" y="1448972"/>
            <a:ext cx="1531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PHOTO’S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3D SHOW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045526" y="2227198"/>
            <a:ext cx="7877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17825" y="880978"/>
            <a:ext cx="6631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8508322" y="2964770"/>
            <a:ext cx="2261278" cy="2729581"/>
            <a:chOff x="843" y="1703"/>
            <a:chExt cx="1550" cy="1871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3" y="1703"/>
              <a:ext cx="1550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849" y="1708"/>
              <a:ext cx="1534" cy="1866"/>
            </a:xfrm>
            <a:custGeom>
              <a:avLst/>
              <a:gdLst>
                <a:gd name="T0" fmla="*/ 1534 w 1534"/>
                <a:gd name="T1" fmla="*/ 1793 h 1866"/>
                <a:gd name="T2" fmla="*/ 0 w 1534"/>
                <a:gd name="T3" fmla="*/ 1866 h 1866"/>
                <a:gd name="T4" fmla="*/ 0 w 1534"/>
                <a:gd name="T5" fmla="*/ 0 h 1866"/>
                <a:gd name="T6" fmla="*/ 1450 w 1534"/>
                <a:gd name="T7" fmla="*/ 0 h 1866"/>
                <a:gd name="T8" fmla="*/ 1534 w 1534"/>
                <a:gd name="T9" fmla="*/ 179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1866">
                  <a:moveTo>
                    <a:pt x="1534" y="1793"/>
                  </a:moveTo>
                  <a:lnTo>
                    <a:pt x="0" y="1866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534" y="1793"/>
                  </a:lnTo>
                  <a:close/>
                </a:path>
              </a:pathLst>
            </a:custGeom>
            <a:noFill/>
            <a:ln w="7938" cap="flat">
              <a:solidFill>
                <a:srgbClr val="E5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49" y="1708"/>
              <a:ext cx="1523" cy="1866"/>
            </a:xfrm>
            <a:custGeom>
              <a:avLst/>
              <a:gdLst>
                <a:gd name="T0" fmla="*/ 0 w 1523"/>
                <a:gd name="T1" fmla="*/ 1866 h 1866"/>
                <a:gd name="T2" fmla="*/ 0 w 1523"/>
                <a:gd name="T3" fmla="*/ 0 h 1866"/>
                <a:gd name="T4" fmla="*/ 1450 w 1523"/>
                <a:gd name="T5" fmla="*/ 0 h 1866"/>
                <a:gd name="T6" fmla="*/ 1523 w 1523"/>
                <a:gd name="T7" fmla="*/ 1804 h 1866"/>
                <a:gd name="T8" fmla="*/ 0 w 152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23" y="180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849" y="1708"/>
              <a:ext cx="1513" cy="1866"/>
            </a:xfrm>
            <a:custGeom>
              <a:avLst/>
              <a:gdLst>
                <a:gd name="T0" fmla="*/ 0 w 1513"/>
                <a:gd name="T1" fmla="*/ 1866 h 1866"/>
                <a:gd name="T2" fmla="*/ 0 w 1513"/>
                <a:gd name="T3" fmla="*/ 0 h 1866"/>
                <a:gd name="T4" fmla="*/ 1450 w 1513"/>
                <a:gd name="T5" fmla="*/ 0 h 1866"/>
                <a:gd name="T6" fmla="*/ 1513 w 1513"/>
                <a:gd name="T7" fmla="*/ 1814 h 1866"/>
                <a:gd name="T8" fmla="*/ 0 w 151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13" y="181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4D4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849" y="1708"/>
              <a:ext cx="1502" cy="1866"/>
            </a:xfrm>
            <a:custGeom>
              <a:avLst/>
              <a:gdLst>
                <a:gd name="T0" fmla="*/ 0 w 1502"/>
                <a:gd name="T1" fmla="*/ 1866 h 1866"/>
                <a:gd name="T2" fmla="*/ 0 w 1502"/>
                <a:gd name="T3" fmla="*/ 0 h 1866"/>
                <a:gd name="T4" fmla="*/ 1450 w 1502"/>
                <a:gd name="T5" fmla="*/ 0 h 1866"/>
                <a:gd name="T6" fmla="*/ 1502 w 1502"/>
                <a:gd name="T7" fmla="*/ 1819 h 1866"/>
                <a:gd name="T8" fmla="*/ 0 w 150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02" y="1819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B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849" y="1708"/>
              <a:ext cx="1492" cy="1866"/>
            </a:xfrm>
            <a:custGeom>
              <a:avLst/>
              <a:gdLst>
                <a:gd name="T0" fmla="*/ 0 w 1492"/>
                <a:gd name="T1" fmla="*/ 1866 h 1866"/>
                <a:gd name="T2" fmla="*/ 0 w 1492"/>
                <a:gd name="T3" fmla="*/ 0 h 1866"/>
                <a:gd name="T4" fmla="*/ 1450 w 1492"/>
                <a:gd name="T5" fmla="*/ 0 h 1866"/>
                <a:gd name="T6" fmla="*/ 1492 w 1492"/>
                <a:gd name="T7" fmla="*/ 1830 h 1866"/>
                <a:gd name="T8" fmla="*/ 0 w 149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92" y="183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2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849" y="1708"/>
              <a:ext cx="1482" cy="1866"/>
            </a:xfrm>
            <a:custGeom>
              <a:avLst/>
              <a:gdLst>
                <a:gd name="T0" fmla="*/ 0 w 1482"/>
                <a:gd name="T1" fmla="*/ 1866 h 1866"/>
                <a:gd name="T2" fmla="*/ 0 w 1482"/>
                <a:gd name="T3" fmla="*/ 0 h 1866"/>
                <a:gd name="T4" fmla="*/ 1450 w 1482"/>
                <a:gd name="T5" fmla="*/ 0 h 1866"/>
                <a:gd name="T6" fmla="*/ 1482 w 1482"/>
                <a:gd name="T7" fmla="*/ 1840 h 1866"/>
                <a:gd name="T8" fmla="*/ 0 w 148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82" y="184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ABA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849" y="1708"/>
              <a:ext cx="1471" cy="1866"/>
            </a:xfrm>
            <a:custGeom>
              <a:avLst/>
              <a:gdLst>
                <a:gd name="T0" fmla="*/ 0 w 1471"/>
                <a:gd name="T1" fmla="*/ 1866 h 1866"/>
                <a:gd name="T2" fmla="*/ 0 w 1471"/>
                <a:gd name="T3" fmla="*/ 0 h 1866"/>
                <a:gd name="T4" fmla="*/ 1450 w 1471"/>
                <a:gd name="T5" fmla="*/ 0 h 1866"/>
                <a:gd name="T6" fmla="*/ 1471 w 1471"/>
                <a:gd name="T7" fmla="*/ 1851 h 1866"/>
                <a:gd name="T8" fmla="*/ 0 w 147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71" y="1851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1B1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849" y="1708"/>
              <a:ext cx="1461" cy="1866"/>
            </a:xfrm>
            <a:custGeom>
              <a:avLst/>
              <a:gdLst>
                <a:gd name="T0" fmla="*/ 0 w 1461"/>
                <a:gd name="T1" fmla="*/ 1866 h 1866"/>
                <a:gd name="T2" fmla="*/ 0 w 1461"/>
                <a:gd name="T3" fmla="*/ 0 h 1866"/>
                <a:gd name="T4" fmla="*/ 1450 w 1461"/>
                <a:gd name="T5" fmla="*/ 0 h 1866"/>
                <a:gd name="T6" fmla="*/ 1461 w 1461"/>
                <a:gd name="T7" fmla="*/ 1856 h 1866"/>
                <a:gd name="T8" fmla="*/ 0 w 146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61" y="1856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A9A9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849" y="1708"/>
              <a:ext cx="1450" cy="1866"/>
            </a:xfrm>
            <a:prstGeom prst="rect">
              <a:avLst/>
            </a:prstGeom>
            <a:blipFill>
              <a:blip r:embed="rId3"/>
              <a:stretch>
                <a:fillRect b="-3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5445377" y="1802916"/>
            <a:ext cx="1981377" cy="2391714"/>
            <a:chOff x="843" y="1703"/>
            <a:chExt cx="1550" cy="1871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3" y="1703"/>
              <a:ext cx="1550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849" y="1708"/>
              <a:ext cx="1534" cy="1866"/>
            </a:xfrm>
            <a:custGeom>
              <a:avLst/>
              <a:gdLst>
                <a:gd name="T0" fmla="*/ 1534 w 1534"/>
                <a:gd name="T1" fmla="*/ 1793 h 1866"/>
                <a:gd name="T2" fmla="*/ 0 w 1534"/>
                <a:gd name="T3" fmla="*/ 1866 h 1866"/>
                <a:gd name="T4" fmla="*/ 0 w 1534"/>
                <a:gd name="T5" fmla="*/ 0 h 1866"/>
                <a:gd name="T6" fmla="*/ 1450 w 1534"/>
                <a:gd name="T7" fmla="*/ 0 h 1866"/>
                <a:gd name="T8" fmla="*/ 1534 w 1534"/>
                <a:gd name="T9" fmla="*/ 179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1866">
                  <a:moveTo>
                    <a:pt x="1534" y="1793"/>
                  </a:moveTo>
                  <a:lnTo>
                    <a:pt x="0" y="1866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534" y="1793"/>
                  </a:lnTo>
                  <a:close/>
                </a:path>
              </a:pathLst>
            </a:custGeom>
            <a:noFill/>
            <a:ln w="7938" cap="flat">
              <a:solidFill>
                <a:srgbClr val="E5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849" y="1708"/>
              <a:ext cx="1523" cy="1866"/>
            </a:xfrm>
            <a:custGeom>
              <a:avLst/>
              <a:gdLst>
                <a:gd name="T0" fmla="*/ 0 w 1523"/>
                <a:gd name="T1" fmla="*/ 1866 h 1866"/>
                <a:gd name="T2" fmla="*/ 0 w 1523"/>
                <a:gd name="T3" fmla="*/ 0 h 1866"/>
                <a:gd name="T4" fmla="*/ 1450 w 1523"/>
                <a:gd name="T5" fmla="*/ 0 h 1866"/>
                <a:gd name="T6" fmla="*/ 1523 w 1523"/>
                <a:gd name="T7" fmla="*/ 1804 h 1866"/>
                <a:gd name="T8" fmla="*/ 0 w 152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23" y="180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849" y="1708"/>
              <a:ext cx="1513" cy="1866"/>
            </a:xfrm>
            <a:custGeom>
              <a:avLst/>
              <a:gdLst>
                <a:gd name="T0" fmla="*/ 0 w 1513"/>
                <a:gd name="T1" fmla="*/ 1866 h 1866"/>
                <a:gd name="T2" fmla="*/ 0 w 1513"/>
                <a:gd name="T3" fmla="*/ 0 h 1866"/>
                <a:gd name="T4" fmla="*/ 1450 w 1513"/>
                <a:gd name="T5" fmla="*/ 0 h 1866"/>
                <a:gd name="T6" fmla="*/ 1513 w 1513"/>
                <a:gd name="T7" fmla="*/ 1814 h 1866"/>
                <a:gd name="T8" fmla="*/ 0 w 151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13" y="181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4D4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849" y="1708"/>
              <a:ext cx="1502" cy="1866"/>
            </a:xfrm>
            <a:custGeom>
              <a:avLst/>
              <a:gdLst>
                <a:gd name="T0" fmla="*/ 0 w 1502"/>
                <a:gd name="T1" fmla="*/ 1866 h 1866"/>
                <a:gd name="T2" fmla="*/ 0 w 1502"/>
                <a:gd name="T3" fmla="*/ 0 h 1866"/>
                <a:gd name="T4" fmla="*/ 1450 w 1502"/>
                <a:gd name="T5" fmla="*/ 0 h 1866"/>
                <a:gd name="T6" fmla="*/ 1502 w 1502"/>
                <a:gd name="T7" fmla="*/ 1819 h 1866"/>
                <a:gd name="T8" fmla="*/ 0 w 150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02" y="1819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B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849" y="1708"/>
              <a:ext cx="1492" cy="1866"/>
            </a:xfrm>
            <a:custGeom>
              <a:avLst/>
              <a:gdLst>
                <a:gd name="T0" fmla="*/ 0 w 1492"/>
                <a:gd name="T1" fmla="*/ 1866 h 1866"/>
                <a:gd name="T2" fmla="*/ 0 w 1492"/>
                <a:gd name="T3" fmla="*/ 0 h 1866"/>
                <a:gd name="T4" fmla="*/ 1450 w 1492"/>
                <a:gd name="T5" fmla="*/ 0 h 1866"/>
                <a:gd name="T6" fmla="*/ 1492 w 1492"/>
                <a:gd name="T7" fmla="*/ 1830 h 1866"/>
                <a:gd name="T8" fmla="*/ 0 w 149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92" y="183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2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849" y="1708"/>
              <a:ext cx="1482" cy="1866"/>
            </a:xfrm>
            <a:custGeom>
              <a:avLst/>
              <a:gdLst>
                <a:gd name="T0" fmla="*/ 0 w 1482"/>
                <a:gd name="T1" fmla="*/ 1866 h 1866"/>
                <a:gd name="T2" fmla="*/ 0 w 1482"/>
                <a:gd name="T3" fmla="*/ 0 h 1866"/>
                <a:gd name="T4" fmla="*/ 1450 w 1482"/>
                <a:gd name="T5" fmla="*/ 0 h 1866"/>
                <a:gd name="T6" fmla="*/ 1482 w 1482"/>
                <a:gd name="T7" fmla="*/ 1840 h 1866"/>
                <a:gd name="T8" fmla="*/ 0 w 148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82" y="184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ABA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849" y="1708"/>
              <a:ext cx="1471" cy="1866"/>
            </a:xfrm>
            <a:custGeom>
              <a:avLst/>
              <a:gdLst>
                <a:gd name="T0" fmla="*/ 0 w 1471"/>
                <a:gd name="T1" fmla="*/ 1866 h 1866"/>
                <a:gd name="T2" fmla="*/ 0 w 1471"/>
                <a:gd name="T3" fmla="*/ 0 h 1866"/>
                <a:gd name="T4" fmla="*/ 1450 w 1471"/>
                <a:gd name="T5" fmla="*/ 0 h 1866"/>
                <a:gd name="T6" fmla="*/ 1471 w 1471"/>
                <a:gd name="T7" fmla="*/ 1851 h 1866"/>
                <a:gd name="T8" fmla="*/ 0 w 147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71" y="1851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1B1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849" y="1708"/>
              <a:ext cx="1461" cy="1866"/>
            </a:xfrm>
            <a:custGeom>
              <a:avLst/>
              <a:gdLst>
                <a:gd name="T0" fmla="*/ 0 w 1461"/>
                <a:gd name="T1" fmla="*/ 1866 h 1866"/>
                <a:gd name="T2" fmla="*/ 0 w 1461"/>
                <a:gd name="T3" fmla="*/ 0 h 1866"/>
                <a:gd name="T4" fmla="*/ 1450 w 1461"/>
                <a:gd name="T5" fmla="*/ 0 h 1866"/>
                <a:gd name="T6" fmla="*/ 1461 w 1461"/>
                <a:gd name="T7" fmla="*/ 1856 h 1866"/>
                <a:gd name="T8" fmla="*/ 0 w 146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61" y="1856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A9A9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849" y="1708"/>
              <a:ext cx="1450" cy="186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t="-4000" b="-3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1305037" y="2700415"/>
            <a:ext cx="2480279" cy="2993936"/>
            <a:chOff x="843" y="1703"/>
            <a:chExt cx="1550" cy="1871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3" y="1703"/>
              <a:ext cx="1550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849" y="1708"/>
              <a:ext cx="1534" cy="1866"/>
            </a:xfrm>
            <a:custGeom>
              <a:avLst/>
              <a:gdLst>
                <a:gd name="T0" fmla="*/ 1534 w 1534"/>
                <a:gd name="T1" fmla="*/ 1793 h 1866"/>
                <a:gd name="T2" fmla="*/ 0 w 1534"/>
                <a:gd name="T3" fmla="*/ 1866 h 1866"/>
                <a:gd name="T4" fmla="*/ 0 w 1534"/>
                <a:gd name="T5" fmla="*/ 0 h 1866"/>
                <a:gd name="T6" fmla="*/ 1450 w 1534"/>
                <a:gd name="T7" fmla="*/ 0 h 1866"/>
                <a:gd name="T8" fmla="*/ 1534 w 1534"/>
                <a:gd name="T9" fmla="*/ 179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1866">
                  <a:moveTo>
                    <a:pt x="1534" y="1793"/>
                  </a:moveTo>
                  <a:lnTo>
                    <a:pt x="0" y="1866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534" y="1793"/>
                  </a:lnTo>
                  <a:close/>
                </a:path>
              </a:pathLst>
            </a:custGeom>
            <a:noFill/>
            <a:ln w="7938" cap="flat">
              <a:solidFill>
                <a:srgbClr val="E5E5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849" y="1708"/>
              <a:ext cx="1523" cy="1866"/>
            </a:xfrm>
            <a:custGeom>
              <a:avLst/>
              <a:gdLst>
                <a:gd name="T0" fmla="*/ 0 w 1523"/>
                <a:gd name="T1" fmla="*/ 1866 h 1866"/>
                <a:gd name="T2" fmla="*/ 0 w 1523"/>
                <a:gd name="T3" fmla="*/ 0 h 1866"/>
                <a:gd name="T4" fmla="*/ 1450 w 1523"/>
                <a:gd name="T5" fmla="*/ 0 h 1866"/>
                <a:gd name="T6" fmla="*/ 1523 w 1523"/>
                <a:gd name="T7" fmla="*/ 1804 h 1866"/>
                <a:gd name="T8" fmla="*/ 0 w 152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23" y="180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849" y="1708"/>
              <a:ext cx="1513" cy="1866"/>
            </a:xfrm>
            <a:custGeom>
              <a:avLst/>
              <a:gdLst>
                <a:gd name="T0" fmla="*/ 0 w 1513"/>
                <a:gd name="T1" fmla="*/ 1866 h 1866"/>
                <a:gd name="T2" fmla="*/ 0 w 1513"/>
                <a:gd name="T3" fmla="*/ 0 h 1866"/>
                <a:gd name="T4" fmla="*/ 1450 w 1513"/>
                <a:gd name="T5" fmla="*/ 0 h 1866"/>
                <a:gd name="T6" fmla="*/ 1513 w 1513"/>
                <a:gd name="T7" fmla="*/ 1814 h 1866"/>
                <a:gd name="T8" fmla="*/ 0 w 1513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13" y="1814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D4D4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849" y="1708"/>
              <a:ext cx="1502" cy="1866"/>
            </a:xfrm>
            <a:custGeom>
              <a:avLst/>
              <a:gdLst>
                <a:gd name="T0" fmla="*/ 0 w 1502"/>
                <a:gd name="T1" fmla="*/ 1866 h 1866"/>
                <a:gd name="T2" fmla="*/ 0 w 1502"/>
                <a:gd name="T3" fmla="*/ 0 h 1866"/>
                <a:gd name="T4" fmla="*/ 1450 w 1502"/>
                <a:gd name="T5" fmla="*/ 0 h 1866"/>
                <a:gd name="T6" fmla="*/ 1502 w 1502"/>
                <a:gd name="T7" fmla="*/ 1819 h 1866"/>
                <a:gd name="T8" fmla="*/ 0 w 150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502" y="1819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B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849" y="1708"/>
              <a:ext cx="1492" cy="1866"/>
            </a:xfrm>
            <a:custGeom>
              <a:avLst/>
              <a:gdLst>
                <a:gd name="T0" fmla="*/ 0 w 1492"/>
                <a:gd name="T1" fmla="*/ 1866 h 1866"/>
                <a:gd name="T2" fmla="*/ 0 w 1492"/>
                <a:gd name="T3" fmla="*/ 0 h 1866"/>
                <a:gd name="T4" fmla="*/ 1450 w 1492"/>
                <a:gd name="T5" fmla="*/ 0 h 1866"/>
                <a:gd name="T6" fmla="*/ 1492 w 1492"/>
                <a:gd name="T7" fmla="*/ 1830 h 1866"/>
                <a:gd name="T8" fmla="*/ 0 w 149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92" y="183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C2C2C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849" y="1708"/>
              <a:ext cx="1482" cy="1866"/>
            </a:xfrm>
            <a:custGeom>
              <a:avLst/>
              <a:gdLst>
                <a:gd name="T0" fmla="*/ 0 w 1482"/>
                <a:gd name="T1" fmla="*/ 1866 h 1866"/>
                <a:gd name="T2" fmla="*/ 0 w 1482"/>
                <a:gd name="T3" fmla="*/ 0 h 1866"/>
                <a:gd name="T4" fmla="*/ 1450 w 1482"/>
                <a:gd name="T5" fmla="*/ 0 h 1866"/>
                <a:gd name="T6" fmla="*/ 1482 w 1482"/>
                <a:gd name="T7" fmla="*/ 1840 h 1866"/>
                <a:gd name="T8" fmla="*/ 0 w 1482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82" y="1840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ABA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849" y="1708"/>
              <a:ext cx="1471" cy="1866"/>
            </a:xfrm>
            <a:custGeom>
              <a:avLst/>
              <a:gdLst>
                <a:gd name="T0" fmla="*/ 0 w 1471"/>
                <a:gd name="T1" fmla="*/ 1866 h 1866"/>
                <a:gd name="T2" fmla="*/ 0 w 1471"/>
                <a:gd name="T3" fmla="*/ 0 h 1866"/>
                <a:gd name="T4" fmla="*/ 1450 w 1471"/>
                <a:gd name="T5" fmla="*/ 0 h 1866"/>
                <a:gd name="T6" fmla="*/ 1471 w 1471"/>
                <a:gd name="T7" fmla="*/ 1851 h 1866"/>
                <a:gd name="T8" fmla="*/ 0 w 147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71" y="1851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B1B1B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849" y="1708"/>
              <a:ext cx="1461" cy="1866"/>
            </a:xfrm>
            <a:custGeom>
              <a:avLst/>
              <a:gdLst>
                <a:gd name="T0" fmla="*/ 0 w 1461"/>
                <a:gd name="T1" fmla="*/ 1866 h 1866"/>
                <a:gd name="T2" fmla="*/ 0 w 1461"/>
                <a:gd name="T3" fmla="*/ 0 h 1866"/>
                <a:gd name="T4" fmla="*/ 1450 w 1461"/>
                <a:gd name="T5" fmla="*/ 0 h 1866"/>
                <a:gd name="T6" fmla="*/ 1461 w 1461"/>
                <a:gd name="T7" fmla="*/ 1856 h 1866"/>
                <a:gd name="T8" fmla="*/ 0 w 1461"/>
                <a:gd name="T9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1" h="1866">
                  <a:moveTo>
                    <a:pt x="0" y="1866"/>
                  </a:moveTo>
                  <a:lnTo>
                    <a:pt x="0" y="0"/>
                  </a:lnTo>
                  <a:lnTo>
                    <a:pt x="1450" y="0"/>
                  </a:lnTo>
                  <a:lnTo>
                    <a:pt x="1461" y="1856"/>
                  </a:lnTo>
                  <a:lnTo>
                    <a:pt x="0" y="1866"/>
                  </a:lnTo>
                  <a:close/>
                </a:path>
              </a:pathLst>
            </a:custGeom>
            <a:noFill/>
            <a:ln w="7938" cap="flat">
              <a:solidFill>
                <a:srgbClr val="A9A9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41" name="Rectangle 13"/>
            <p:cNvSpPr>
              <a:spLocks noChangeArrowheads="1"/>
            </p:cNvSpPr>
            <p:nvPr/>
          </p:nvSpPr>
          <p:spPr bwMode="auto">
            <a:xfrm>
              <a:off x="849" y="1708"/>
              <a:ext cx="1450" cy="1866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b="-3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1634213" y="5665323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YOUR TITLE</a:t>
            </a:r>
          </a:p>
        </p:txBody>
      </p:sp>
      <p:sp>
        <p:nvSpPr>
          <p:cNvPr id="44" name="矩形 43"/>
          <p:cNvSpPr/>
          <p:nvPr/>
        </p:nvSpPr>
        <p:spPr>
          <a:xfrm>
            <a:off x="5536872" y="4171994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YOUR TITLE</a:t>
            </a:r>
          </a:p>
        </p:txBody>
      </p:sp>
      <p:sp>
        <p:nvSpPr>
          <p:cNvPr id="45" name="矩形 44"/>
          <p:cNvSpPr/>
          <p:nvPr/>
        </p:nvSpPr>
        <p:spPr>
          <a:xfrm>
            <a:off x="8777756" y="5683173"/>
            <a:ext cx="159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59988719"/>
      </p:ext>
    </p:extLst>
  </p:cSld>
  <p:clrMapOvr>
    <a:masterClrMapping/>
  </p:clrMapOvr>
  <p:transition spd="slow" advClick="0" advTm="0">
    <p:randomBar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37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/>
          <p:bldP spid="7" grpId="0"/>
          <p:bldP spid="43" grpId="0"/>
          <p:bldP spid="44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37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37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/>
          <p:bldP spid="7" grpId="0"/>
          <p:bldP spid="43" grpId="0"/>
          <p:bldP spid="44" grpId="0"/>
          <p:bldP spid="45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3193143"/>
            <a:ext cx="12192000" cy="3664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81" y="1802368"/>
            <a:ext cx="3379077" cy="45621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10629" y="2246084"/>
            <a:ext cx="58057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865904" y="3517683"/>
            <a:ext cx="6605501" cy="536709"/>
            <a:chOff x="3865904" y="3517683"/>
            <a:chExt cx="6605501" cy="536709"/>
          </a:xfrm>
        </p:grpSpPr>
        <p:sp>
          <p:nvSpPr>
            <p:cNvPr id="10" name="矩形 9"/>
            <p:cNvSpPr/>
            <p:nvPr/>
          </p:nvSpPr>
          <p:spPr>
            <a:xfrm>
              <a:off x="4934858" y="35176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758276" y="3613078"/>
              <a:ext cx="3713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13" name="直接连接符 12"/>
            <p:cNvCxnSpPr>
              <a:endCxn id="9" idx="6"/>
            </p:cNvCxnSpPr>
            <p:nvPr/>
          </p:nvCxnSpPr>
          <p:spPr>
            <a:xfrm flipH="1" flipV="1">
              <a:off x="4200011" y="3887339"/>
              <a:ext cx="2505589" cy="2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3865904" y="372028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067618" y="4313712"/>
            <a:ext cx="6605501" cy="536709"/>
            <a:chOff x="3865904" y="3517683"/>
            <a:chExt cx="6605501" cy="536709"/>
          </a:xfrm>
        </p:grpSpPr>
        <p:sp>
          <p:nvSpPr>
            <p:cNvPr id="16" name="矩形 15"/>
            <p:cNvSpPr/>
            <p:nvPr/>
          </p:nvSpPr>
          <p:spPr>
            <a:xfrm>
              <a:off x="4934858" y="35176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758276" y="3613078"/>
              <a:ext cx="3713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18" name="直接连接符 17"/>
            <p:cNvCxnSpPr>
              <a:endCxn id="19" idx="6"/>
            </p:cNvCxnSpPr>
            <p:nvPr/>
          </p:nvCxnSpPr>
          <p:spPr>
            <a:xfrm flipH="1" flipV="1">
              <a:off x="4200011" y="3887339"/>
              <a:ext cx="2505589" cy="2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3865904" y="372028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88565" y="5081885"/>
            <a:ext cx="6605501" cy="536709"/>
            <a:chOff x="3865904" y="3517683"/>
            <a:chExt cx="6605501" cy="536709"/>
          </a:xfrm>
        </p:grpSpPr>
        <p:sp>
          <p:nvSpPr>
            <p:cNvPr id="21" name="矩形 20"/>
            <p:cNvSpPr/>
            <p:nvPr/>
          </p:nvSpPr>
          <p:spPr>
            <a:xfrm>
              <a:off x="4934858" y="3517683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758276" y="3613078"/>
              <a:ext cx="3713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IF YOU LIKE THIS POWERPOINT TEMPLATE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23" name="直接连接符 22"/>
            <p:cNvCxnSpPr>
              <a:endCxn id="24" idx="6"/>
            </p:cNvCxnSpPr>
            <p:nvPr/>
          </p:nvCxnSpPr>
          <p:spPr>
            <a:xfrm flipH="1" flipV="1">
              <a:off x="4200011" y="3887339"/>
              <a:ext cx="2505589" cy="2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3865904" y="372028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8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848103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8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0321"/>
            <a:ext cx="12206452" cy="4297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97833" y="222034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94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47139" y="354354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42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39841" y="401168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23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74161" y="297021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63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71335" y="4768483"/>
            <a:ext cx="1133741" cy="338554"/>
            <a:chOff x="2771335" y="4768483"/>
            <a:chExt cx="1133741" cy="338554"/>
          </a:xfrm>
        </p:grpSpPr>
        <p:sp>
          <p:nvSpPr>
            <p:cNvPr id="13" name="矩形: 圆角 12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TITLE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15370" y="3826795"/>
            <a:ext cx="1133741" cy="338554"/>
            <a:chOff x="2771335" y="4768483"/>
            <a:chExt cx="1133741" cy="338554"/>
          </a:xfrm>
        </p:grpSpPr>
        <p:sp>
          <p:nvSpPr>
            <p:cNvPr id="17" name="矩形: 圆角 16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TITLE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30133" y="4599886"/>
            <a:ext cx="1133741" cy="338554"/>
            <a:chOff x="2771335" y="4768483"/>
            <a:chExt cx="1133741" cy="338554"/>
          </a:xfrm>
        </p:grpSpPr>
        <p:sp>
          <p:nvSpPr>
            <p:cNvPr id="20" name="矩形: 圆角 19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TITLE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22834" y="5177377"/>
            <a:ext cx="1133741" cy="338554"/>
            <a:chOff x="2771335" y="4768483"/>
            <a:chExt cx="1133741" cy="338554"/>
          </a:xfrm>
        </p:grpSpPr>
        <p:sp>
          <p:nvSpPr>
            <p:cNvPr id="23" name="矩形: 圆角 22"/>
            <p:cNvSpPr/>
            <p:nvPr/>
          </p:nvSpPr>
          <p:spPr>
            <a:xfrm>
              <a:off x="2771335" y="4811151"/>
              <a:ext cx="1133741" cy="2532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782604" y="4768483"/>
              <a:ext cx="1111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TITLE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006809" y="1244599"/>
            <a:ext cx="10383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rPr>
              <a:t>Just for today I will exercise my soul in three ways. I will do somebody a good turn and not get found out: If anybody knows of it, it will not count. I will do at least two things I don‘t want to do—just for exercise. I will not show anyone that my feelings are hurt: they may be hurt, but today I will not show it.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8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03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rPr>
                <a:t>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353381"/>
      </p:ext>
    </p:extLst>
  </p:cSld>
  <p:clrMapOvr>
    <a:masterClrMapping/>
  </p:clrMapOvr>
  <p:transition spd="slow" advClick="0"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2" grpId="0"/>
          <p:bldP spid="2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7674"/>
          <a:stretch/>
        </p:blipFill>
        <p:spPr>
          <a:xfrm>
            <a:off x="2434059" y="2274443"/>
            <a:ext cx="6178162" cy="4255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572" y="134567"/>
            <a:ext cx="6493640" cy="27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" y="1774"/>
            <a:ext cx="6707794" cy="6840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76" y="0"/>
            <a:ext cx="3768743" cy="6858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47665" y="3545867"/>
            <a:ext cx="2224911" cy="1156762"/>
            <a:chOff x="847665" y="3545867"/>
            <a:chExt cx="2224911" cy="1156762"/>
          </a:xfrm>
        </p:grpSpPr>
        <p:sp>
          <p:nvSpPr>
            <p:cNvPr id="8" name="矩形 7"/>
            <p:cNvSpPr/>
            <p:nvPr/>
          </p:nvSpPr>
          <p:spPr>
            <a:xfrm>
              <a:off x="847665" y="4153317"/>
              <a:ext cx="222491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70857" y="3614057"/>
              <a:ext cx="2080120" cy="10885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0857" y="3545867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59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39173" y="3651244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MILLION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54644" y="1201472"/>
            <a:ext cx="4893927" cy="898364"/>
            <a:chOff x="6354644" y="1201472"/>
            <a:chExt cx="4893927" cy="898364"/>
          </a:xfrm>
        </p:grpSpPr>
        <p:sp>
          <p:nvSpPr>
            <p:cNvPr id="13" name="矩形 12"/>
            <p:cNvSpPr/>
            <p:nvPr/>
          </p:nvSpPr>
          <p:spPr>
            <a:xfrm>
              <a:off x="6456054" y="1201472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4" y="126614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688751" y="1515061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02657" y="2515081"/>
            <a:ext cx="4893927" cy="898364"/>
            <a:chOff x="5802657" y="2515081"/>
            <a:chExt cx="4893927" cy="898364"/>
          </a:xfrm>
        </p:grpSpPr>
        <p:sp>
          <p:nvSpPr>
            <p:cNvPr id="19" name="矩形 18"/>
            <p:cNvSpPr/>
            <p:nvPr/>
          </p:nvSpPr>
          <p:spPr>
            <a:xfrm>
              <a:off x="5904067" y="2515081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802657" y="2579756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136764" y="2828670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80660" y="3765970"/>
            <a:ext cx="4893927" cy="898364"/>
            <a:chOff x="5480660" y="3765970"/>
            <a:chExt cx="4893927" cy="898364"/>
          </a:xfrm>
        </p:grpSpPr>
        <p:sp>
          <p:nvSpPr>
            <p:cNvPr id="22" name="矩形 21"/>
            <p:cNvSpPr/>
            <p:nvPr/>
          </p:nvSpPr>
          <p:spPr>
            <a:xfrm>
              <a:off x="5582070" y="3765970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5480660" y="383064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814767" y="4079559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11599" y="5003897"/>
            <a:ext cx="4893927" cy="898364"/>
            <a:chOff x="3711599" y="5003897"/>
            <a:chExt cx="4893927" cy="898364"/>
          </a:xfrm>
        </p:grpSpPr>
        <p:sp>
          <p:nvSpPr>
            <p:cNvPr id="25" name="矩形 24"/>
            <p:cNvSpPr/>
            <p:nvPr/>
          </p:nvSpPr>
          <p:spPr>
            <a:xfrm>
              <a:off x="3813009" y="5003897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ADD TITLE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3711599" y="5068572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045706" y="5317486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665" y="769257"/>
            <a:ext cx="3767878" cy="2102511"/>
            <a:chOff x="847665" y="769257"/>
            <a:chExt cx="3767878" cy="2102511"/>
          </a:xfrm>
        </p:grpSpPr>
        <p:sp>
          <p:nvSpPr>
            <p:cNvPr id="7" name="文本框 6"/>
            <p:cNvSpPr txBox="1"/>
            <p:nvPr/>
          </p:nvSpPr>
          <p:spPr>
            <a:xfrm>
              <a:off x="2003663" y="769257"/>
              <a:ext cx="15034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CURVES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MULTI-LINES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47665" y="1794550"/>
              <a:ext cx="376787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 Light"/>
                  <a:cs typeface="+mn-cs"/>
                </a:rPr>
                <a:t>Just for today I will exercise my soul in three ways. I will do somebody a good turn and not get found out: If anybody knows of it, it will not count. 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313814" y="1643796"/>
              <a:ext cx="7877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4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Part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47538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cs typeface="+mn-cs"/>
              </a:rPr>
              <a:t>游戏背景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19523" y="3353674"/>
            <a:ext cx="2182008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 smtClean="0">
                <a:solidFill>
                  <a:prstClr val="black"/>
                </a:solidFill>
                <a:latin typeface="Calibri Light"/>
              </a:rPr>
              <a:t>游戏起源</a:t>
            </a:r>
            <a:endParaRPr lang="en-US" altLang="zh-CN" sz="1600" dirty="0" smtClean="0">
              <a:solidFill>
                <a:prstClr val="black"/>
              </a:solidFill>
              <a:latin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 smtClean="0">
                <a:solidFill>
                  <a:prstClr val="black"/>
                </a:solidFill>
                <a:latin typeface="Calibri Light"/>
              </a:rPr>
              <a:t>功能设计</a:t>
            </a:r>
            <a:endParaRPr lang="en-US" altLang="zh-CN" sz="1600" noProof="0" dirty="0" smtClean="0">
              <a:solidFill>
                <a:prstClr val="black"/>
              </a:solidFill>
              <a:latin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 smtClean="0">
                <a:solidFill>
                  <a:prstClr val="black"/>
                </a:solidFill>
                <a:latin typeface="Calibri Light"/>
              </a:rPr>
              <a:t>初步设想（</a:t>
            </a:r>
            <a:r>
              <a:rPr lang="en-US" altLang="zh-CN" sz="1600" dirty="0" smtClean="0">
                <a:solidFill>
                  <a:prstClr val="black"/>
                </a:solidFill>
                <a:latin typeface="Calibri Light"/>
              </a:rPr>
              <a:t>demo</a:t>
            </a:r>
            <a:r>
              <a:rPr lang="zh-CN" altLang="en-US" sz="1600" dirty="0" smtClean="0">
                <a:solidFill>
                  <a:prstClr val="black"/>
                </a:solidFill>
                <a:latin typeface="Calibri Light"/>
              </a:rPr>
              <a:t>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249030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303996" y="456792"/>
            <a:ext cx="2549705" cy="5831089"/>
            <a:chOff x="5630230" y="630726"/>
            <a:chExt cx="2549266" cy="583008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232" y="1024918"/>
              <a:ext cx="2536675" cy="97218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231" y="1982807"/>
              <a:ext cx="2536675" cy="67808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230" y="4294544"/>
              <a:ext cx="2536675" cy="162707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231" y="2651724"/>
              <a:ext cx="2536675" cy="120298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232" y="630726"/>
              <a:ext cx="2549264" cy="39419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573" y="3291320"/>
              <a:ext cx="2515331" cy="5346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230" y="3755347"/>
              <a:ext cx="2536675" cy="5576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230" y="5840017"/>
              <a:ext cx="2549266" cy="62079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82968">
            <a:off x="-788628" y="-1649291"/>
            <a:ext cx="4074846" cy="47597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505" y="4035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游戏起源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352" y="92681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cs typeface="+mn-cs"/>
              </a:rPr>
              <a:t>origins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71414" y="945083"/>
            <a:ext cx="9930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7810544" y="1032199"/>
            <a:ext cx="3656282" cy="1279299"/>
            <a:chOff x="8303412" y="1071110"/>
            <a:chExt cx="3656282" cy="1279299"/>
          </a:xfrm>
        </p:grpSpPr>
        <p:sp>
          <p:nvSpPr>
            <p:cNvPr id="27" name="椭圆形标注 26"/>
            <p:cNvSpPr/>
            <p:nvPr/>
          </p:nvSpPr>
          <p:spPr>
            <a:xfrm>
              <a:off x="8303412" y="1071110"/>
              <a:ext cx="3656282" cy="1279299"/>
            </a:xfrm>
            <a:prstGeom prst="wedgeEllipseCallout">
              <a:avLst>
                <a:gd name="adj1" fmla="val -64320"/>
                <a:gd name="adj2" fmla="val 77619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8" t="10072" r="18455" b="46804"/>
            <a:stretch/>
          </p:blipFill>
          <p:spPr>
            <a:xfrm>
              <a:off x="8389729" y="1193489"/>
              <a:ext cx="3483648" cy="1020871"/>
            </a:xfrm>
            <a:prstGeom prst="ellipse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8058988" y="3181494"/>
            <a:ext cx="2695149" cy="1161918"/>
            <a:chOff x="8389728" y="3322099"/>
            <a:chExt cx="2695149" cy="1161918"/>
          </a:xfrm>
        </p:grpSpPr>
        <p:sp>
          <p:nvSpPr>
            <p:cNvPr id="28" name="椭圆形标注 27"/>
            <p:cNvSpPr/>
            <p:nvPr/>
          </p:nvSpPr>
          <p:spPr>
            <a:xfrm>
              <a:off x="8389728" y="3322099"/>
              <a:ext cx="2695149" cy="1161918"/>
            </a:xfrm>
            <a:prstGeom prst="wedgeEllipseCallout">
              <a:avLst>
                <a:gd name="adj1" fmla="val -98004"/>
                <a:gd name="adj2" fmla="val -28071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9498" r="41634" b="18719"/>
            <a:stretch/>
          </p:blipFill>
          <p:spPr>
            <a:xfrm>
              <a:off x="8514942" y="3610440"/>
              <a:ext cx="2569935" cy="585235"/>
            </a:xfrm>
            <a:prstGeom prst="ellipse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8058988" y="4934916"/>
            <a:ext cx="3656282" cy="1279299"/>
            <a:chOff x="8303412" y="5044410"/>
            <a:chExt cx="3656282" cy="1279299"/>
          </a:xfrm>
        </p:grpSpPr>
        <p:sp>
          <p:nvSpPr>
            <p:cNvPr id="29" name="椭圆形标注 28"/>
            <p:cNvSpPr/>
            <p:nvPr/>
          </p:nvSpPr>
          <p:spPr>
            <a:xfrm>
              <a:off x="8303412" y="5044410"/>
              <a:ext cx="3656282" cy="1279299"/>
            </a:xfrm>
            <a:prstGeom prst="wedgeEllipseCallout">
              <a:avLst>
                <a:gd name="adj1" fmla="val -68045"/>
                <a:gd name="adj2" fmla="val -46071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1" t="33914" r="15049" b="31019"/>
            <a:stretch/>
          </p:blipFill>
          <p:spPr>
            <a:xfrm>
              <a:off x="8303412" y="5122475"/>
              <a:ext cx="3656282" cy="1123171"/>
            </a:xfrm>
            <a:prstGeom prst="ellipse">
              <a:avLst/>
            </a:prstGeom>
          </p:spPr>
        </p:pic>
      </p:grpSp>
      <p:sp>
        <p:nvSpPr>
          <p:cNvPr id="39" name="矩形 38"/>
          <p:cNvSpPr/>
          <p:nvPr/>
        </p:nvSpPr>
        <p:spPr>
          <a:xfrm>
            <a:off x="984715" y="4890782"/>
            <a:ext cx="273141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</a:rPr>
              <a:t>在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</a:rPr>
              <a:t>本次实验中，我们选择设计一款大富翁多人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</a:rPr>
              <a:t>人机游戏，目的在于在经典游戏的基础上增加规则的多样性、游戏的趣味性、玩家的获得感。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84715" y="4627528"/>
            <a:ext cx="3606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策略类多人单机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游戏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——“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大富翁世界之旅”</a:t>
            </a:r>
          </a:p>
        </p:txBody>
      </p:sp>
      <p:sp>
        <p:nvSpPr>
          <p:cNvPr id="33" name="椭圆形标注 32"/>
          <p:cNvSpPr/>
          <p:nvPr/>
        </p:nvSpPr>
        <p:spPr>
          <a:xfrm>
            <a:off x="2351315" y="2750557"/>
            <a:ext cx="3497942" cy="1022271"/>
          </a:xfrm>
          <a:prstGeom prst="wedgeEllipseCallout">
            <a:avLst>
              <a:gd name="adj1" fmla="val 54122"/>
              <a:gd name="adj2" fmla="val -86086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5" t="21356" r="14898" b="17781"/>
          <a:stretch/>
        </p:blipFill>
        <p:spPr>
          <a:xfrm>
            <a:off x="2444916" y="2891591"/>
            <a:ext cx="3305307" cy="74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09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477" y="0"/>
            <a:ext cx="6706903" cy="68399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15" y="-17156"/>
            <a:ext cx="3768242" cy="685708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78259" y="907573"/>
            <a:ext cx="2605577" cy="2644444"/>
            <a:chOff x="1363649" y="769258"/>
            <a:chExt cx="2890400" cy="1974874"/>
          </a:xfrm>
        </p:grpSpPr>
        <p:sp>
          <p:nvSpPr>
            <p:cNvPr id="7" name="文本框 6"/>
            <p:cNvSpPr txBox="1"/>
            <p:nvPr/>
          </p:nvSpPr>
          <p:spPr>
            <a:xfrm>
              <a:off x="1944933" y="769258"/>
              <a:ext cx="1793132" cy="574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noProof="0" dirty="0">
                  <a:solidFill>
                    <a:prstClr val="black"/>
                  </a:solidFill>
                  <a:latin typeface="Calibri"/>
                </a:rPr>
                <a:t>功能设计</a:t>
              </a:r>
              <a:endPara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  <a:p>
              <a:pPr lvl="0" algn="dist">
                <a:defRPr/>
              </a:pP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Basic function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63649" y="1571908"/>
              <a:ext cx="2890400" cy="1172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 smtClean="0">
                  <a:solidFill>
                    <a:prstClr val="white">
                      <a:lumMod val="50000"/>
                    </a:prstClr>
                  </a:solidFill>
                </a:rPr>
                <a:t>基本功能</a:t>
              </a:r>
              <a:endParaRPr lang="en-US" altLang="zh-CN" sz="1600" b="1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界面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呈现</a:t>
              </a:r>
              <a:endParaRPr lang="en-US" altLang="zh-CN" sz="1600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进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程控制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胜负判定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       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048694" y="1128900"/>
              <a:ext cx="15203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2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477" y="0"/>
            <a:ext cx="6706903" cy="68399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15" y="-17156"/>
            <a:ext cx="3768242" cy="68570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791165" y="874571"/>
            <a:ext cx="6263329" cy="951884"/>
            <a:chOff x="6354645" y="1233145"/>
            <a:chExt cx="4925613" cy="951884"/>
          </a:xfrm>
        </p:grpSpPr>
        <p:sp>
          <p:nvSpPr>
            <p:cNvPr id="13" name="矩形 12"/>
            <p:cNvSpPr/>
            <p:nvPr/>
          </p:nvSpPr>
          <p:spPr>
            <a:xfrm>
              <a:off x="6720438" y="1233145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规则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创新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5" y="1266147"/>
              <a:ext cx="288016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720438" y="1600254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对现金不足的人性化处理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，预示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逆转性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结局</a:t>
              </a:r>
              <a:endPara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多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类型游戏格子的功能实现，带来丰富的人生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体验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8259" y="907573"/>
            <a:ext cx="2605577" cy="2644444"/>
            <a:chOff x="1363649" y="769258"/>
            <a:chExt cx="2890400" cy="1974874"/>
          </a:xfrm>
        </p:grpSpPr>
        <p:sp>
          <p:nvSpPr>
            <p:cNvPr id="7" name="文本框 6"/>
            <p:cNvSpPr txBox="1"/>
            <p:nvPr/>
          </p:nvSpPr>
          <p:spPr>
            <a:xfrm>
              <a:off x="1944933" y="769258"/>
              <a:ext cx="1793132" cy="574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noProof="0" dirty="0">
                  <a:solidFill>
                    <a:prstClr val="black"/>
                  </a:solidFill>
                  <a:latin typeface="Calibri"/>
                </a:rPr>
                <a:t>功能设计</a:t>
              </a:r>
              <a:endPara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  <a:p>
              <a:pPr lvl="0" algn="dist">
                <a:defRPr/>
              </a:pP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Basic function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63649" y="1571908"/>
              <a:ext cx="2890400" cy="1172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 smtClean="0">
                  <a:solidFill>
                    <a:prstClr val="white">
                      <a:lumMod val="50000"/>
                    </a:prstClr>
                  </a:solidFill>
                </a:rPr>
                <a:t>基本功能</a:t>
              </a:r>
              <a:endParaRPr lang="en-US" altLang="zh-CN" sz="1600" b="1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界面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呈现</a:t>
              </a:r>
              <a:endParaRPr lang="en-US" altLang="zh-CN" sz="1600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进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程控制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胜负判定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       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048694" y="1128900"/>
              <a:ext cx="15203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820"/>
          <a:stretch/>
        </p:blipFill>
        <p:spPr>
          <a:xfrm>
            <a:off x="6374713" y="2288479"/>
            <a:ext cx="4600917" cy="18897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b="9585"/>
          <a:stretch/>
        </p:blipFill>
        <p:spPr>
          <a:xfrm>
            <a:off x="7117376" y="5674786"/>
            <a:ext cx="979151" cy="8646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761" y="5675011"/>
            <a:ext cx="986917" cy="8644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7376" y="4466310"/>
            <a:ext cx="1516380" cy="980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/>
          <a:srcRect t="4651" b="433"/>
          <a:stretch/>
        </p:blipFill>
        <p:spPr>
          <a:xfrm>
            <a:off x="9286408" y="5700056"/>
            <a:ext cx="1013441" cy="86440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3045" y="4453675"/>
            <a:ext cx="1448229" cy="10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477" y="0"/>
            <a:ext cx="6706903" cy="68399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15" y="-17156"/>
            <a:ext cx="3768242" cy="68570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791165" y="874571"/>
            <a:ext cx="6263329" cy="951884"/>
            <a:chOff x="6354645" y="1233145"/>
            <a:chExt cx="4925613" cy="951884"/>
          </a:xfrm>
        </p:grpSpPr>
        <p:sp>
          <p:nvSpPr>
            <p:cNvPr id="13" name="矩形 12"/>
            <p:cNvSpPr/>
            <p:nvPr/>
          </p:nvSpPr>
          <p:spPr>
            <a:xfrm>
              <a:off x="6720438" y="1233145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Calibri"/>
                </a:rPr>
                <a:t>规则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创新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5" y="1266147"/>
              <a:ext cx="288016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720438" y="1600254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对现金不足的人性化处理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，预示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逆转性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结局</a:t>
              </a:r>
              <a:endPara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多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类型游戏格子的功能实现，带来丰富的人生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体验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69710" y="2348913"/>
            <a:ext cx="5037536" cy="1653996"/>
            <a:chOff x="5802657" y="2515081"/>
            <a:chExt cx="5037536" cy="1653996"/>
          </a:xfrm>
        </p:grpSpPr>
        <p:sp>
          <p:nvSpPr>
            <p:cNvPr id="19" name="矩形 18"/>
            <p:cNvSpPr/>
            <p:nvPr/>
          </p:nvSpPr>
          <p:spPr>
            <a:xfrm>
              <a:off x="5904066" y="2515081"/>
              <a:ext cx="206490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游戏功能丰富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02657" y="2579756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280373" y="2845638"/>
              <a:ext cx="455982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游戏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帮助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存档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读档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功能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角色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DIY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功能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随机命运</a:t>
              </a:r>
              <a:r>
                <a:rPr lang="zh-CN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功能</a:t>
              </a:r>
              <a:endPara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just">
                <a:defRPr/>
              </a:pPr>
              <a:r>
                <a:rPr lang="en-US" altLang="zh-CN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……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8259" y="907573"/>
            <a:ext cx="2605577" cy="2644444"/>
            <a:chOff x="1363649" y="769258"/>
            <a:chExt cx="2890400" cy="1974874"/>
          </a:xfrm>
        </p:grpSpPr>
        <p:sp>
          <p:nvSpPr>
            <p:cNvPr id="7" name="文本框 6"/>
            <p:cNvSpPr txBox="1"/>
            <p:nvPr/>
          </p:nvSpPr>
          <p:spPr>
            <a:xfrm>
              <a:off x="1944933" y="769258"/>
              <a:ext cx="1793132" cy="574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noProof="0" dirty="0">
                  <a:solidFill>
                    <a:prstClr val="black"/>
                  </a:solidFill>
                  <a:latin typeface="Calibri"/>
                </a:rPr>
                <a:t>功能设计</a:t>
              </a:r>
              <a:endPara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  <a:p>
              <a:pPr lvl="0" algn="dist">
                <a:defRPr/>
              </a:pP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Basic function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63649" y="1571908"/>
              <a:ext cx="2890400" cy="1172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 smtClean="0">
                  <a:solidFill>
                    <a:prstClr val="white">
                      <a:lumMod val="50000"/>
                    </a:prstClr>
                  </a:solidFill>
                </a:rPr>
                <a:t>基本功能</a:t>
              </a:r>
              <a:endParaRPr lang="en-US" altLang="zh-CN" sz="1600" b="1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界面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呈现</a:t>
              </a:r>
              <a:endParaRPr lang="en-US" altLang="zh-CN" sz="1600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游戏</a:t>
              </a: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</a:rPr>
                <a:t>进</a:t>
              </a: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程控制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marL="285750" lvl="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胜负判定</a:t>
              </a: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zh-CN" sz="1600" dirty="0" smtClean="0">
                  <a:solidFill>
                    <a:prstClr val="white">
                      <a:lumMod val="50000"/>
                    </a:prstClr>
                  </a:solidFill>
                </a:rPr>
                <a:t>       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048694" y="1128900"/>
              <a:ext cx="152031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945" y="4090466"/>
            <a:ext cx="1536273" cy="24276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080" y="5304287"/>
            <a:ext cx="2321836" cy="127352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1342" y="2348913"/>
            <a:ext cx="2499312" cy="28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3244</Words>
  <Application>Microsoft Office PowerPoint</Application>
  <PresentationFormat>宽屏</PresentationFormat>
  <Paragraphs>492</Paragraphs>
  <Slides>40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等线</vt:lpstr>
      <vt:lpstr>等线 Light</vt:lpstr>
      <vt:lpstr>华文宋体</vt:lpstr>
      <vt:lpstr>微软雅黑</vt:lpstr>
      <vt:lpstr>微软雅黑 Light</vt:lpstr>
      <vt:lpstr>Agency FB</vt:lpstr>
      <vt:lpstr>Arial</vt:lpstr>
      <vt:lpstr>Calibri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tong wu</dc:creator>
  <cp:keywords>锐旗设计; https:/9ppt.taobao.com</cp:keywords>
  <cp:lastModifiedBy>tong wu</cp:lastModifiedBy>
  <cp:revision>65</cp:revision>
  <dcterms:created xsi:type="dcterms:W3CDTF">2017-02-15T15:33:58Z</dcterms:created>
  <dcterms:modified xsi:type="dcterms:W3CDTF">2019-06-14T03:06:16Z</dcterms:modified>
  <cp:category>锐旗设计;https://9ppt.taobao.com</cp:category>
</cp:coreProperties>
</file>